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7"/>
  </p:notesMasterIdLst>
  <p:sldIdLst>
    <p:sldId id="256" r:id="rId2"/>
    <p:sldId id="272" r:id="rId3"/>
    <p:sldId id="257" r:id="rId4"/>
    <p:sldId id="258" r:id="rId5"/>
    <p:sldId id="259" r:id="rId6"/>
    <p:sldId id="265" r:id="rId7"/>
    <p:sldId id="260" r:id="rId8"/>
    <p:sldId id="273" r:id="rId9"/>
    <p:sldId id="267" r:id="rId10"/>
    <p:sldId id="274" r:id="rId11"/>
    <p:sldId id="270" r:id="rId12"/>
    <p:sldId id="266" r:id="rId13"/>
    <p:sldId id="271" r:id="rId14"/>
    <p:sldId id="261" r:id="rId15"/>
    <p:sldId id="268" r:id="rId16"/>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Helvetica Light"/>
        <a:ea typeface="Helvetica Light"/>
        <a:cs typeface="Helvetica Light"/>
        <a:sym typeface="Helvetica Light"/>
      </a:defRPr>
    </a:lvl1pPr>
    <a:lvl2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Helvetica Light"/>
        <a:ea typeface="Helvetica Light"/>
        <a:cs typeface="Helvetica Light"/>
        <a:sym typeface="Helvetica Light"/>
      </a:defRPr>
    </a:lvl2pPr>
    <a:lvl3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Helvetica Light"/>
        <a:ea typeface="Helvetica Light"/>
        <a:cs typeface="Helvetica Light"/>
        <a:sym typeface="Helvetica Light"/>
      </a:defRPr>
    </a:lvl3pPr>
    <a:lvl4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Helvetica Light"/>
        <a:ea typeface="Helvetica Light"/>
        <a:cs typeface="Helvetica Light"/>
        <a:sym typeface="Helvetica Light"/>
      </a:defRPr>
    </a:lvl4pPr>
    <a:lvl5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Helvetica Light"/>
        <a:ea typeface="Helvetica Light"/>
        <a:cs typeface="Helvetica Light"/>
        <a:sym typeface="Helvetica Light"/>
      </a:defRPr>
    </a:lvl5pPr>
    <a:lvl6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Helvetica Light"/>
        <a:ea typeface="Helvetica Light"/>
        <a:cs typeface="Helvetica Light"/>
        <a:sym typeface="Helvetica Light"/>
      </a:defRPr>
    </a:lvl6pPr>
    <a:lvl7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Helvetica Light"/>
        <a:ea typeface="Helvetica Light"/>
        <a:cs typeface="Helvetica Light"/>
        <a:sym typeface="Helvetica Light"/>
      </a:defRPr>
    </a:lvl7pPr>
    <a:lvl8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Helvetica Light"/>
        <a:ea typeface="Helvetica Light"/>
        <a:cs typeface="Helvetica Light"/>
        <a:sym typeface="Helvetica Light"/>
      </a:defRPr>
    </a:lvl8pPr>
    <a:lvl9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Helvetica Light"/>
        <a:ea typeface="Helvetica Light"/>
        <a:cs typeface="Helvetica Light"/>
        <a:sym typeface="Helvetica Light"/>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F84D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Helvetica Light"/>
          <a:ea typeface="Helvetica Light"/>
          <a:cs typeface="Helvetica Light"/>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D2E8"/>
          </a:solidFill>
        </a:fill>
      </a:tcStyle>
    </a:wholeTbl>
    <a:band2H>
      <a:tcTxStyle/>
      <a:tcStyle>
        <a:tcBdr/>
        <a:fill>
          <a:solidFill>
            <a:srgbClr val="E6EAF4"/>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
          <a:latin typeface="Helvetica Light"/>
          <a:ea typeface="Helvetica Light"/>
          <a:cs typeface="Helvetica Light"/>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2E7CB"/>
          </a:solidFill>
        </a:fill>
      </a:tcStyle>
    </a:wholeTbl>
    <a:band2H>
      <a:tcTxStyle/>
      <a:tcStyle>
        <a:tcBdr/>
        <a:fill>
          <a:solidFill>
            <a:srgbClr val="F8F4E7"/>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
          <a:latin typeface="Helvetica Light"/>
          <a:ea typeface="Helvetica Light"/>
          <a:cs typeface="Helvetica Light"/>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5CDDE"/>
          </a:solidFill>
        </a:fill>
      </a:tcStyle>
    </a:wholeTbl>
    <a:band2H>
      <a:tcTxStyle/>
      <a:tcStyle>
        <a:tcBdr/>
        <a:fill>
          <a:solidFill>
            <a:srgbClr val="EBE8EF"/>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
          <a:latin typeface="Helvetica Light"/>
          <a:ea typeface="Helvetica Light"/>
          <a:cs typeface="Helvetica Light"/>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
          <a:latin typeface="Helvetica Light"/>
          <a:ea typeface="Helvetica Light"/>
          <a:cs typeface="Helvetica Light"/>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0" d="100"/>
          <a:sy n="50" d="100"/>
        </p:scale>
        <p:origin x="1344" y="4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6" name="Shape 116"/>
          <p:cNvSpPr>
            <a:spLocks noGrp="1" noRot="1" noChangeAspect="1"/>
          </p:cNvSpPr>
          <p:nvPr>
            <p:ph type="sldImg"/>
          </p:nvPr>
        </p:nvSpPr>
        <p:spPr>
          <a:xfrm>
            <a:off x="1143000" y="685800"/>
            <a:ext cx="4572000" cy="3429000"/>
          </a:xfrm>
          <a:prstGeom prst="rect">
            <a:avLst/>
          </a:prstGeom>
        </p:spPr>
        <p:txBody>
          <a:bodyPr/>
          <a:lstStyle/>
          <a:p>
            <a:endParaRPr/>
          </a:p>
        </p:txBody>
      </p:sp>
      <p:sp>
        <p:nvSpPr>
          <p:cNvPr id="117" name="Shape 117"/>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1833738359"/>
      </p:ext>
    </p:extLst>
  </p:cSld>
  <p:clrMap bg1="lt1" tx1="dk1" bg2="lt2" tx2="dk2" accent1="accent1" accent2="accent2" accent3="accent3" accent4="accent4" accent5="accent5" accent6="accent6" hlink="hlink" folHlink="folHlink"/>
  <p:notesStyle>
    <a:lvl1pPr defTabSz="457200" latinLnBrk="0">
      <a:lnSpc>
        <a:spcPct val="117999"/>
      </a:lnSpc>
      <a:defRPr sz="2200">
        <a:latin typeface="+mj-lt"/>
        <a:ea typeface="+mj-ea"/>
        <a:cs typeface="+mj-cs"/>
        <a:sym typeface="Helvetica Neue"/>
      </a:defRPr>
    </a:lvl1pPr>
    <a:lvl2pPr indent="228600" defTabSz="457200" latinLnBrk="0">
      <a:lnSpc>
        <a:spcPct val="117999"/>
      </a:lnSpc>
      <a:defRPr sz="2200">
        <a:latin typeface="+mj-lt"/>
        <a:ea typeface="+mj-ea"/>
        <a:cs typeface="+mj-cs"/>
        <a:sym typeface="Helvetica Neue"/>
      </a:defRPr>
    </a:lvl2pPr>
    <a:lvl3pPr indent="457200" defTabSz="457200" latinLnBrk="0">
      <a:lnSpc>
        <a:spcPct val="117999"/>
      </a:lnSpc>
      <a:defRPr sz="2200">
        <a:latin typeface="+mj-lt"/>
        <a:ea typeface="+mj-ea"/>
        <a:cs typeface="+mj-cs"/>
        <a:sym typeface="Helvetica Neue"/>
      </a:defRPr>
    </a:lvl3pPr>
    <a:lvl4pPr indent="685800" defTabSz="457200" latinLnBrk="0">
      <a:lnSpc>
        <a:spcPct val="117999"/>
      </a:lnSpc>
      <a:defRPr sz="2200">
        <a:latin typeface="+mj-lt"/>
        <a:ea typeface="+mj-ea"/>
        <a:cs typeface="+mj-cs"/>
        <a:sym typeface="Helvetica Neue"/>
      </a:defRPr>
    </a:lvl4pPr>
    <a:lvl5pPr indent="914400" defTabSz="457200" latinLnBrk="0">
      <a:lnSpc>
        <a:spcPct val="117999"/>
      </a:lnSpc>
      <a:defRPr sz="2200">
        <a:latin typeface="+mj-lt"/>
        <a:ea typeface="+mj-ea"/>
        <a:cs typeface="+mj-cs"/>
        <a:sym typeface="Helvetica Neue"/>
      </a:defRPr>
    </a:lvl5pPr>
    <a:lvl6pPr indent="1143000" defTabSz="457200" latinLnBrk="0">
      <a:lnSpc>
        <a:spcPct val="117999"/>
      </a:lnSpc>
      <a:defRPr sz="2200">
        <a:latin typeface="+mj-lt"/>
        <a:ea typeface="+mj-ea"/>
        <a:cs typeface="+mj-cs"/>
        <a:sym typeface="Helvetica Neue"/>
      </a:defRPr>
    </a:lvl6pPr>
    <a:lvl7pPr indent="1371600" defTabSz="457200" latinLnBrk="0">
      <a:lnSpc>
        <a:spcPct val="117999"/>
      </a:lnSpc>
      <a:defRPr sz="2200">
        <a:latin typeface="+mj-lt"/>
        <a:ea typeface="+mj-ea"/>
        <a:cs typeface="+mj-cs"/>
        <a:sym typeface="Helvetica Neue"/>
      </a:defRPr>
    </a:lvl7pPr>
    <a:lvl8pPr indent="1600200" defTabSz="457200" latinLnBrk="0">
      <a:lnSpc>
        <a:spcPct val="117999"/>
      </a:lnSpc>
      <a:defRPr sz="2200">
        <a:latin typeface="+mj-lt"/>
        <a:ea typeface="+mj-ea"/>
        <a:cs typeface="+mj-cs"/>
        <a:sym typeface="Helvetica Neue"/>
      </a:defRPr>
    </a:lvl8pPr>
    <a:lvl9pPr indent="1828800" defTabSz="457200" latinLnBrk="0">
      <a:lnSpc>
        <a:spcPct val="117999"/>
      </a:lnSpc>
      <a:defRPr sz="2200">
        <a:latin typeface="+mj-lt"/>
        <a:ea typeface="+mj-ea"/>
        <a:cs typeface="+mj-cs"/>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Tree>
    <p:extLst>
      <p:ext uri="{BB962C8B-B14F-4D97-AF65-F5344CB8AC3E}">
        <p14:creationId xmlns:p14="http://schemas.microsoft.com/office/powerpoint/2010/main" val="25957584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
        <p:cNvGrpSpPr/>
        <p:nvPr/>
      </p:nvGrpSpPr>
      <p:grpSpPr>
        <a:xfrm>
          <a:off x="0" y="0"/>
          <a:ext cx="0" cy="0"/>
          <a:chOff x="0" y="0"/>
          <a:chExt cx="0" cy="0"/>
        </a:xfrm>
      </p:grpSpPr>
      <p:sp>
        <p:nvSpPr>
          <p:cNvPr id="11" name="Shape 11"/>
          <p:cNvSpPr>
            <a:spLocks noGrp="1"/>
          </p:cNvSpPr>
          <p:nvPr>
            <p:ph type="title"/>
          </p:nvPr>
        </p:nvSpPr>
        <p:spPr>
          <a:xfrm>
            <a:off x="1270000" y="1638300"/>
            <a:ext cx="10464800" cy="3302000"/>
          </a:xfrm>
          <a:prstGeom prst="rect">
            <a:avLst/>
          </a:prstGeom>
        </p:spPr>
        <p:txBody>
          <a:bodyPr anchor="b"/>
          <a:lstStyle/>
          <a:p>
            <a:r>
              <a:t>Title Text</a:t>
            </a:r>
          </a:p>
        </p:txBody>
      </p:sp>
      <p:sp>
        <p:nvSpPr>
          <p:cNvPr id="12" name="Shape 12"/>
          <p:cNvSpPr>
            <a:spLocks noGrp="1"/>
          </p:cNvSpPr>
          <p:nvPr>
            <p:ph type="body" sz="quarter" idx="1"/>
          </p:nvPr>
        </p:nvSpPr>
        <p:spPr>
          <a:xfrm>
            <a:off x="1270000" y="5029200"/>
            <a:ext cx="10464800" cy="1130300"/>
          </a:xfrm>
          <a:prstGeom prst="rect">
            <a:avLst/>
          </a:prstGeom>
        </p:spPr>
        <p:txBody>
          <a:bodyPr anchor="t"/>
          <a:lstStyle>
            <a:lvl1pPr marL="0" indent="0" algn="ctr">
              <a:spcBef>
                <a:spcPts val="0"/>
              </a:spcBef>
              <a:buSzTx/>
              <a:buNone/>
              <a:defRPr sz="3200"/>
            </a:lvl1pPr>
            <a:lvl2pPr marL="0" indent="0" algn="ctr">
              <a:spcBef>
                <a:spcPts val="0"/>
              </a:spcBef>
              <a:buSzTx/>
              <a:buNone/>
              <a:defRPr sz="3200"/>
            </a:lvl2pPr>
            <a:lvl3pPr marL="0" indent="0" algn="ctr">
              <a:spcBef>
                <a:spcPts val="0"/>
              </a:spcBef>
              <a:buSzTx/>
              <a:buNone/>
              <a:defRPr sz="3200"/>
            </a:lvl3pPr>
            <a:lvl4pPr marL="0" indent="0" algn="ctr">
              <a:spcBef>
                <a:spcPts val="0"/>
              </a:spcBef>
              <a:buSzTx/>
              <a:buNone/>
              <a:defRPr sz="3200"/>
            </a:lvl4pPr>
            <a:lvl5pPr marL="0" indent="0" algn="ctr">
              <a:spcBef>
                <a:spcPts val="0"/>
              </a:spcBef>
              <a:buSzTx/>
              <a:buNone/>
              <a:defRPr sz="3200"/>
            </a:lvl5pPr>
          </a:lstStyle>
          <a:p>
            <a:r>
              <a:t>Body Level One</a:t>
            </a:r>
          </a:p>
          <a:p>
            <a:pPr lvl="1"/>
            <a:r>
              <a:t>Body Level Two</a:t>
            </a:r>
          </a:p>
          <a:p>
            <a:pPr lvl="2"/>
            <a:r>
              <a:t>Body Level Three</a:t>
            </a:r>
          </a:p>
          <a:p>
            <a:pPr lvl="3"/>
            <a:r>
              <a:t>Body Level Four</a:t>
            </a:r>
          </a:p>
          <a:p>
            <a:pPr lvl="4"/>
            <a:r>
              <a:t>Body Level Five</a:t>
            </a:r>
          </a:p>
        </p:txBody>
      </p:sp>
      <p:sp>
        <p:nvSpPr>
          <p:cNvPr id="13" name="Shape 13"/>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48" name="Shape 48"/>
          <p:cNvSpPr>
            <a:spLocks noGrp="1"/>
          </p:cNvSpPr>
          <p:nvPr>
            <p:ph type="title"/>
          </p:nvPr>
        </p:nvSpPr>
        <p:spPr>
          <a:prstGeom prst="rect">
            <a:avLst/>
          </a:prstGeom>
        </p:spPr>
        <p:txBody>
          <a:bodyPr/>
          <a:lstStyle/>
          <a:p>
            <a:r>
              <a:t>Title Text</a:t>
            </a:r>
          </a:p>
        </p:txBody>
      </p:sp>
      <p:sp>
        <p:nvSpPr>
          <p:cNvPr id="49" name="Shape 49"/>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6" name="Shape 56"/>
          <p:cNvSpPr>
            <a:spLocks noGrp="1"/>
          </p:cNvSpPr>
          <p:nvPr>
            <p:ph type="title"/>
          </p:nvPr>
        </p:nvSpPr>
        <p:spPr>
          <a:prstGeom prst="rect">
            <a:avLst/>
          </a:prstGeom>
        </p:spPr>
        <p:txBody>
          <a:bodyPr/>
          <a:lstStyle/>
          <a:p>
            <a:r>
              <a:t>Title Text</a:t>
            </a:r>
          </a:p>
        </p:txBody>
      </p:sp>
      <p:sp>
        <p:nvSpPr>
          <p:cNvPr id="57" name="Shape 57"/>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58" name="Shape 58"/>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5" name="Shape 65"/>
          <p:cNvSpPr>
            <a:spLocks noGrp="1"/>
          </p:cNvSpPr>
          <p:nvPr>
            <p:ph type="pic" sz="half" idx="13"/>
          </p:nvPr>
        </p:nvSpPr>
        <p:spPr>
          <a:xfrm>
            <a:off x="6718300" y="2603500"/>
            <a:ext cx="5334000" cy="6286500"/>
          </a:xfrm>
          <a:prstGeom prst="rect">
            <a:avLst/>
          </a:prstGeom>
        </p:spPr>
        <p:txBody>
          <a:bodyPr lIns="91439" tIns="45719" rIns="91439" bIns="45719" anchor="t">
            <a:noAutofit/>
          </a:bodyPr>
          <a:lstStyle/>
          <a:p>
            <a:endParaRPr/>
          </a:p>
        </p:txBody>
      </p:sp>
      <p:sp>
        <p:nvSpPr>
          <p:cNvPr id="66" name="Shape 66"/>
          <p:cNvSpPr>
            <a:spLocks noGrp="1"/>
          </p:cNvSpPr>
          <p:nvPr>
            <p:ph type="title"/>
          </p:nvPr>
        </p:nvSpPr>
        <p:spPr>
          <a:prstGeom prst="rect">
            <a:avLst/>
          </a:prstGeom>
        </p:spPr>
        <p:txBody>
          <a:bodyPr/>
          <a:lstStyle/>
          <a:p>
            <a:r>
              <a:t>Title Text</a:t>
            </a:r>
          </a:p>
        </p:txBody>
      </p:sp>
      <p:sp>
        <p:nvSpPr>
          <p:cNvPr id="67" name="Shape 67"/>
          <p:cNvSpPr>
            <a:spLocks noGrp="1"/>
          </p:cNvSpPr>
          <p:nvPr>
            <p:ph type="body" sz="half" idx="1"/>
          </p:nvPr>
        </p:nvSpPr>
        <p:spPr>
          <a:xfrm>
            <a:off x="952500" y="2603500"/>
            <a:ext cx="5334000" cy="6286500"/>
          </a:xfrm>
          <a:prstGeom prst="rect">
            <a:avLst/>
          </a:prstGeom>
        </p:spPr>
        <p:txBody>
          <a:bodyPr/>
          <a:lstStyle>
            <a:lvl1pPr marL="342900" indent="-342900">
              <a:spcBef>
                <a:spcPts val="3200"/>
              </a:spcBef>
              <a:defRPr sz="2800"/>
            </a:lvl1pPr>
            <a:lvl2pPr marL="685800" indent="-342900">
              <a:spcBef>
                <a:spcPts val="3200"/>
              </a:spcBef>
              <a:defRPr sz="2800"/>
            </a:lvl2pPr>
            <a:lvl3pPr marL="1028700" indent="-342900">
              <a:spcBef>
                <a:spcPts val="3200"/>
              </a:spcBef>
              <a:defRPr sz="2800"/>
            </a:lvl3pPr>
            <a:lvl4pPr marL="1371600" indent="-342900">
              <a:spcBef>
                <a:spcPts val="3200"/>
              </a:spcBef>
              <a:defRPr sz="2800"/>
            </a:lvl4pPr>
            <a:lvl5pPr marL="1714500" indent="-342900">
              <a:spcBef>
                <a:spcPts val="3200"/>
              </a:spcBef>
              <a:defRPr sz="2800"/>
            </a:lvl5pPr>
          </a:lstStyle>
          <a:p>
            <a:r>
              <a:t>Body Level One</a:t>
            </a:r>
          </a:p>
          <a:p>
            <a:pPr lvl="1"/>
            <a:r>
              <a:t>Body Level Two</a:t>
            </a:r>
          </a:p>
          <a:p>
            <a:pPr lvl="2"/>
            <a:r>
              <a:t>Body Level Three</a:t>
            </a:r>
          </a:p>
          <a:p>
            <a:pPr lvl="3"/>
            <a:r>
              <a:t>Body Level Four</a:t>
            </a:r>
          </a:p>
          <a:p>
            <a:pPr lvl="4"/>
            <a:r>
              <a:t>Body Level Five</a:t>
            </a:r>
          </a:p>
        </p:txBody>
      </p:sp>
      <p:sp>
        <p:nvSpPr>
          <p:cNvPr id="68" name="Shape 68"/>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75" name="Shape 75"/>
          <p:cNvSpPr>
            <a:spLocks noGrp="1"/>
          </p:cNvSpPr>
          <p:nvPr>
            <p:ph type="body" idx="1"/>
          </p:nvPr>
        </p:nvSpPr>
        <p:spPr>
          <a:xfrm>
            <a:off x="952500" y="1270000"/>
            <a:ext cx="11099800" cy="7213600"/>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76" name="Shape 76"/>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83" name="Shape 83"/>
          <p:cNvSpPr>
            <a:spLocks noGrp="1"/>
          </p:cNvSpPr>
          <p:nvPr>
            <p:ph type="pic" sz="quarter" idx="13"/>
          </p:nvPr>
        </p:nvSpPr>
        <p:spPr>
          <a:xfrm>
            <a:off x="6718300" y="5092700"/>
            <a:ext cx="5334000" cy="3771900"/>
          </a:xfrm>
          <a:prstGeom prst="rect">
            <a:avLst/>
          </a:prstGeom>
        </p:spPr>
        <p:txBody>
          <a:bodyPr lIns="91439" tIns="45719" rIns="91439" bIns="45719" anchor="t">
            <a:noAutofit/>
          </a:bodyPr>
          <a:lstStyle/>
          <a:p>
            <a:endParaRPr/>
          </a:p>
        </p:txBody>
      </p:sp>
      <p:sp>
        <p:nvSpPr>
          <p:cNvPr id="84" name="Shape 84"/>
          <p:cNvSpPr>
            <a:spLocks noGrp="1"/>
          </p:cNvSpPr>
          <p:nvPr>
            <p:ph type="pic" sz="quarter" idx="14"/>
          </p:nvPr>
        </p:nvSpPr>
        <p:spPr>
          <a:xfrm>
            <a:off x="6724518" y="889000"/>
            <a:ext cx="5334002" cy="3771900"/>
          </a:xfrm>
          <a:prstGeom prst="rect">
            <a:avLst/>
          </a:prstGeom>
        </p:spPr>
        <p:txBody>
          <a:bodyPr lIns="91439" tIns="45719" rIns="91439" bIns="45719" anchor="t">
            <a:noAutofit/>
          </a:bodyPr>
          <a:lstStyle/>
          <a:p>
            <a:endParaRPr/>
          </a:p>
        </p:txBody>
      </p:sp>
      <p:sp>
        <p:nvSpPr>
          <p:cNvPr id="85" name="Shape 85"/>
          <p:cNvSpPr>
            <a:spLocks noGrp="1"/>
          </p:cNvSpPr>
          <p:nvPr>
            <p:ph type="pic" sz="half" idx="15"/>
          </p:nvPr>
        </p:nvSpPr>
        <p:spPr>
          <a:xfrm>
            <a:off x="952500" y="889000"/>
            <a:ext cx="5334000" cy="7975600"/>
          </a:xfrm>
          <a:prstGeom prst="rect">
            <a:avLst/>
          </a:prstGeom>
        </p:spPr>
        <p:txBody>
          <a:bodyPr lIns="91439" tIns="45719" rIns="91439" bIns="45719" anchor="t">
            <a:noAutofit/>
          </a:bodyPr>
          <a:lstStyle/>
          <a:p>
            <a:endParaRPr/>
          </a:p>
        </p:txBody>
      </p:sp>
      <p:sp>
        <p:nvSpPr>
          <p:cNvPr id="86" name="Shape 86"/>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93" name="Shape 93"/>
          <p:cNvSpPr>
            <a:spLocks noGrp="1"/>
          </p:cNvSpPr>
          <p:nvPr>
            <p:ph type="body" sz="quarter" idx="1"/>
          </p:nvPr>
        </p:nvSpPr>
        <p:spPr>
          <a:xfrm>
            <a:off x="1270000" y="6362700"/>
            <a:ext cx="10464800" cy="469900"/>
          </a:xfrm>
          <a:prstGeom prst="rect">
            <a:avLst/>
          </a:prstGeom>
        </p:spPr>
        <p:txBody>
          <a:bodyPr anchor="t"/>
          <a:lstStyle>
            <a:lvl1pPr marL="0" indent="0" algn="ctr">
              <a:spcBef>
                <a:spcPts val="0"/>
              </a:spcBef>
              <a:buSzTx/>
              <a:buNone/>
              <a:defRPr sz="2400"/>
            </a:lvl1pPr>
            <a:lvl2pPr marL="740833" indent="-296333" algn="ctr">
              <a:spcBef>
                <a:spcPts val="0"/>
              </a:spcBef>
              <a:defRPr sz="2400"/>
            </a:lvl2pPr>
            <a:lvl3pPr marL="1185333" indent="-296333" algn="ctr">
              <a:spcBef>
                <a:spcPts val="0"/>
              </a:spcBef>
              <a:defRPr sz="2400"/>
            </a:lvl3pPr>
            <a:lvl4pPr marL="1629833" indent="-296333" algn="ctr">
              <a:spcBef>
                <a:spcPts val="0"/>
              </a:spcBef>
              <a:defRPr sz="2400"/>
            </a:lvl4pPr>
            <a:lvl5pPr marL="2074333" indent="-296333" algn="ctr">
              <a:spcBef>
                <a:spcPts val="0"/>
              </a:spcBef>
              <a:defRPr sz="2400"/>
            </a:lvl5pPr>
          </a:lstStyle>
          <a:p>
            <a:r>
              <a:t>Body Level One</a:t>
            </a:r>
          </a:p>
          <a:p>
            <a:pPr lvl="1"/>
            <a:r>
              <a:t>Body Level Two</a:t>
            </a:r>
          </a:p>
          <a:p>
            <a:pPr lvl="2"/>
            <a:r>
              <a:t>Body Level Three</a:t>
            </a:r>
          </a:p>
          <a:p>
            <a:pPr lvl="3"/>
            <a:r>
              <a:t>Body Level Four</a:t>
            </a:r>
          </a:p>
          <a:p>
            <a:pPr lvl="4"/>
            <a:r>
              <a:t>Body Level Five</a:t>
            </a:r>
          </a:p>
        </p:txBody>
      </p:sp>
      <p:sp>
        <p:nvSpPr>
          <p:cNvPr id="94" name="Shape 94"/>
          <p:cNvSpPr>
            <a:spLocks noGrp="1"/>
          </p:cNvSpPr>
          <p:nvPr>
            <p:ph type="body" sz="quarter" idx="13"/>
          </p:nvPr>
        </p:nvSpPr>
        <p:spPr>
          <a:xfrm>
            <a:off x="1270000" y="4267200"/>
            <a:ext cx="10464800" cy="685800"/>
          </a:xfrm>
          <a:prstGeom prst="rect">
            <a:avLst/>
          </a:prstGeom>
        </p:spPr>
        <p:txBody>
          <a:bodyPr/>
          <a:lstStyle/>
          <a:p>
            <a:pPr marL="0" indent="0" algn="ctr">
              <a:spcBef>
                <a:spcPts val="0"/>
              </a:spcBef>
              <a:buSzTx/>
              <a:buNone/>
              <a:defRPr sz="3800"/>
            </a:pPr>
            <a:endParaRPr/>
          </a:p>
        </p:txBody>
      </p:sp>
      <p:sp>
        <p:nvSpPr>
          <p:cNvPr id="95" name="Shape 95"/>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02" name="Shape 102"/>
          <p:cNvSpPr>
            <a:spLocks noGrp="1"/>
          </p:cNvSpPr>
          <p:nvPr>
            <p:ph type="pic" idx="13"/>
          </p:nvPr>
        </p:nvSpPr>
        <p:spPr>
          <a:xfrm>
            <a:off x="0" y="0"/>
            <a:ext cx="13004800" cy="9753600"/>
          </a:xfrm>
          <a:prstGeom prst="rect">
            <a:avLst/>
          </a:prstGeom>
        </p:spPr>
        <p:txBody>
          <a:bodyPr lIns="91439" tIns="45719" rIns="91439" bIns="45719" anchor="t">
            <a:noAutofit/>
          </a:bodyPr>
          <a:lstStyle/>
          <a:p>
            <a:endParaRPr/>
          </a:p>
        </p:txBody>
      </p:sp>
      <p:sp>
        <p:nvSpPr>
          <p:cNvPr id="103" name="Shape 103"/>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10" name="Shape 110"/>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952500" y="444500"/>
            <a:ext cx="11099800" cy="2159000"/>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normAutofit/>
          </a:bodyPr>
          <a:lstStyle/>
          <a:p>
            <a:r>
              <a:t>Title Text</a:t>
            </a:r>
          </a:p>
        </p:txBody>
      </p:sp>
      <p:sp>
        <p:nvSpPr>
          <p:cNvPr id="3" name="Shape 3"/>
          <p:cNvSpPr>
            <a:spLocks noGrp="1"/>
          </p:cNvSpPr>
          <p:nvPr>
            <p:ph type="body" idx="1"/>
          </p:nvPr>
        </p:nvSpPr>
        <p:spPr>
          <a:xfrm>
            <a:off x="952500" y="2603500"/>
            <a:ext cx="11099800" cy="6286500"/>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sp>
        <p:nvSpPr>
          <p:cNvPr id="4" name="Shape 4"/>
          <p:cNvSpPr>
            <a:spLocks noGrp="1"/>
          </p:cNvSpPr>
          <p:nvPr>
            <p:ph type="sldNum" sz="quarter" idx="2"/>
          </p:nvPr>
        </p:nvSpPr>
        <p:spPr>
          <a:xfrm>
            <a:off x="6311798" y="9251950"/>
            <a:ext cx="368504" cy="381000"/>
          </a:xfrm>
          <a:prstGeom prst="rect">
            <a:avLst/>
          </a:prstGeom>
          <a:ln w="12700">
            <a:miter lim="400000"/>
          </a:ln>
        </p:spPr>
        <p:txBody>
          <a:bodyPr wrap="none" lIns="50800" tIns="50800" rIns="50800" bIns="50800">
            <a:spAutoFit/>
          </a:bodyPr>
          <a:lstStyle>
            <a:lvl1pPr>
              <a:defRPr sz="1800"/>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3" r:id="rId2"/>
    <p:sldLayoutId id="2147483654" r:id="rId3"/>
    <p:sldLayoutId id="2147483655" r:id="rId4"/>
    <p:sldLayoutId id="2147483656" r:id="rId5"/>
    <p:sldLayoutId id="2147483657" r:id="rId6"/>
    <p:sldLayoutId id="2147483658" r:id="rId7"/>
    <p:sldLayoutId id="2147483659" r:id="rId8"/>
    <p:sldLayoutId id="2147483660" r:id="rId9"/>
  </p:sldLayoutIdLst>
  <p:transition spd="med"/>
  <p:txStyles>
    <p:titleStyle>
      <a:lvl1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Helvetica Light"/>
          <a:ea typeface="Helvetica Light"/>
          <a:cs typeface="Helvetica Light"/>
          <a:sym typeface="Helvetica Light"/>
        </a:defRPr>
      </a:lvl1pPr>
      <a:lvl2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Helvetica Light"/>
          <a:ea typeface="Helvetica Light"/>
          <a:cs typeface="Helvetica Light"/>
          <a:sym typeface="Helvetica Light"/>
        </a:defRPr>
      </a:lvl2pPr>
      <a:lvl3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Helvetica Light"/>
          <a:ea typeface="Helvetica Light"/>
          <a:cs typeface="Helvetica Light"/>
          <a:sym typeface="Helvetica Light"/>
        </a:defRPr>
      </a:lvl3pPr>
      <a:lvl4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Helvetica Light"/>
          <a:ea typeface="Helvetica Light"/>
          <a:cs typeface="Helvetica Light"/>
          <a:sym typeface="Helvetica Light"/>
        </a:defRPr>
      </a:lvl4pPr>
      <a:lvl5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Helvetica Light"/>
          <a:ea typeface="Helvetica Light"/>
          <a:cs typeface="Helvetica Light"/>
          <a:sym typeface="Helvetica Light"/>
        </a:defRPr>
      </a:lvl5pPr>
      <a:lvl6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Helvetica Light"/>
          <a:ea typeface="Helvetica Light"/>
          <a:cs typeface="Helvetica Light"/>
          <a:sym typeface="Helvetica Light"/>
        </a:defRPr>
      </a:lvl6pPr>
      <a:lvl7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Helvetica Light"/>
          <a:ea typeface="Helvetica Light"/>
          <a:cs typeface="Helvetica Light"/>
          <a:sym typeface="Helvetica Light"/>
        </a:defRPr>
      </a:lvl7pPr>
      <a:lvl8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Helvetica Light"/>
          <a:ea typeface="Helvetica Light"/>
          <a:cs typeface="Helvetica Light"/>
          <a:sym typeface="Helvetica Light"/>
        </a:defRPr>
      </a:lvl8pPr>
      <a:lvl9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Helvetica Light"/>
          <a:ea typeface="Helvetica Light"/>
          <a:cs typeface="Helvetica Light"/>
          <a:sym typeface="Helvetica Light"/>
        </a:defRPr>
      </a:lvl9pPr>
    </p:titleStyle>
    <p:bodyStyle>
      <a:lvl1pPr marL="444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Helvetica Light"/>
          <a:ea typeface="Helvetica Light"/>
          <a:cs typeface="Helvetica Light"/>
          <a:sym typeface="Helvetica Light"/>
        </a:defRPr>
      </a:lvl1pPr>
      <a:lvl2pPr marL="889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Helvetica Light"/>
          <a:ea typeface="Helvetica Light"/>
          <a:cs typeface="Helvetica Light"/>
          <a:sym typeface="Helvetica Light"/>
        </a:defRPr>
      </a:lvl2pPr>
      <a:lvl3pPr marL="1333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Helvetica Light"/>
          <a:ea typeface="Helvetica Light"/>
          <a:cs typeface="Helvetica Light"/>
          <a:sym typeface="Helvetica Light"/>
        </a:defRPr>
      </a:lvl3pPr>
      <a:lvl4pPr marL="1778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Helvetica Light"/>
          <a:ea typeface="Helvetica Light"/>
          <a:cs typeface="Helvetica Light"/>
          <a:sym typeface="Helvetica Light"/>
        </a:defRPr>
      </a:lvl4pPr>
      <a:lvl5pPr marL="2222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Helvetica Light"/>
          <a:ea typeface="Helvetica Light"/>
          <a:cs typeface="Helvetica Light"/>
          <a:sym typeface="Helvetica Light"/>
        </a:defRPr>
      </a:lvl5pPr>
      <a:lvl6pPr marL="2667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Helvetica Light"/>
          <a:ea typeface="Helvetica Light"/>
          <a:cs typeface="Helvetica Light"/>
          <a:sym typeface="Helvetica Light"/>
        </a:defRPr>
      </a:lvl6pPr>
      <a:lvl7pPr marL="3111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Helvetica Light"/>
          <a:ea typeface="Helvetica Light"/>
          <a:cs typeface="Helvetica Light"/>
          <a:sym typeface="Helvetica Light"/>
        </a:defRPr>
      </a:lvl7pPr>
      <a:lvl8pPr marL="3556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Helvetica Light"/>
          <a:ea typeface="Helvetica Light"/>
          <a:cs typeface="Helvetica Light"/>
          <a:sym typeface="Helvetica Light"/>
        </a:defRPr>
      </a:lvl8pPr>
      <a:lvl9pPr marL="4000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Helvetica Light"/>
          <a:ea typeface="Helvetica Light"/>
          <a:cs typeface="Helvetica Light"/>
          <a:sym typeface="Helvetica Light"/>
        </a:defRPr>
      </a:lvl9pPr>
    </p:bodyStyle>
    <p:otherStyle>
      <a:lvl1pPr marL="0" marR="0" indent="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1pPr>
      <a:lvl2pPr marL="0" marR="0" indent="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2pPr>
      <a:lvl3pPr marL="0" marR="0" indent="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3pPr>
      <a:lvl4pPr marL="0" marR="0" indent="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4pPr>
      <a:lvl5pPr marL="0" marR="0" indent="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5pPr>
      <a:lvl6pPr marL="0" marR="0" indent="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6pPr>
      <a:lvl7pPr marL="0" marR="0" indent="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7pPr>
      <a:lvl8pPr marL="0" marR="0" indent="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8pPr>
      <a:lvl9pPr marL="0" marR="0" indent="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9.png"/><Relationship Id="rId2" Type="http://schemas.openxmlformats.org/officeDocument/2006/relationships/image" Target="../media/image2.png"/><Relationship Id="rId1" Type="http://schemas.openxmlformats.org/officeDocument/2006/relationships/slideLayout" Target="../slideLayouts/slideLayout9.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9.xml"/><Relationship Id="rId6" Type="http://schemas.openxmlformats.org/officeDocument/2006/relationships/image" Target="../media/image21.jpg"/><Relationship Id="rId5" Type="http://schemas.openxmlformats.org/officeDocument/2006/relationships/image" Target="../media/image20.jpg"/><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9.xml"/><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9.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Layout" Target="../slideLayouts/slideLayout9.xml"/><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9.xml"/><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9.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5.jp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7.jpeg"/><Relationship Id="rId2" Type="http://schemas.openxmlformats.org/officeDocument/2006/relationships/notesSlide" Target="../notesSlides/notesSlide1.xml"/><Relationship Id="rId1" Type="http://schemas.openxmlformats.org/officeDocument/2006/relationships/slideLayout" Target="../slideLayouts/slideLayout9.xml"/><Relationship Id="rId6" Type="http://schemas.openxmlformats.org/officeDocument/2006/relationships/image" Target="../media/image6.jpg"/><Relationship Id="rId5" Type="http://schemas.openxmlformats.org/officeDocument/2006/relationships/image" Target="../media/image3.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Layout" Target="../slideLayouts/slideLayout9.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9.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image" Target="../media/image3.png"/><Relationship Id="rId7" Type="http://schemas.openxmlformats.org/officeDocument/2006/relationships/image" Target="../media/image10.jpg"/><Relationship Id="rId2" Type="http://schemas.openxmlformats.org/officeDocument/2006/relationships/image" Target="../media/image2.png"/><Relationship Id="rId1" Type="http://schemas.openxmlformats.org/officeDocument/2006/relationships/slideLayout" Target="../slideLayouts/slideLayout9.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4.png"/><Relationship Id="rId9"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9.xml"/><Relationship Id="rId5" Type="http://schemas.openxmlformats.org/officeDocument/2006/relationships/image" Target="../media/image13.jp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6.jpg"/><Relationship Id="rId2" Type="http://schemas.openxmlformats.org/officeDocument/2006/relationships/image" Target="../media/image2.png"/><Relationship Id="rId1" Type="http://schemas.openxmlformats.org/officeDocument/2006/relationships/slideLayout" Target="../slideLayouts/slideLayout9.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9" name="image1.jpeg"/>
          <p:cNvPicPr>
            <a:picLocks noChangeAspect="1"/>
          </p:cNvPicPr>
          <p:nvPr/>
        </p:nvPicPr>
        <p:blipFill>
          <a:blip r:embed="rId2">
            <a:extLst/>
          </a:blip>
          <a:stretch>
            <a:fillRect/>
          </a:stretch>
        </p:blipFill>
        <p:spPr>
          <a:xfrm>
            <a:off x="-2" y="-1136804"/>
            <a:ext cx="13004802" cy="9193819"/>
          </a:xfrm>
          <a:prstGeom prst="rect">
            <a:avLst/>
          </a:prstGeom>
          <a:ln w="12700">
            <a:miter lim="400000"/>
          </a:ln>
        </p:spPr>
      </p:pic>
      <p:grpSp>
        <p:nvGrpSpPr>
          <p:cNvPr id="122" name="Group 122"/>
          <p:cNvGrpSpPr/>
          <p:nvPr/>
        </p:nvGrpSpPr>
        <p:grpSpPr>
          <a:xfrm>
            <a:off x="9782520" y="8409313"/>
            <a:ext cx="2955085" cy="1082843"/>
            <a:chOff x="0" y="0"/>
            <a:chExt cx="2955083" cy="1082842"/>
          </a:xfrm>
        </p:grpSpPr>
        <p:pic>
          <p:nvPicPr>
            <p:cNvPr id="120" name="image2.png"/>
            <p:cNvPicPr>
              <a:picLocks noChangeAspect="1"/>
            </p:cNvPicPr>
            <p:nvPr/>
          </p:nvPicPr>
          <p:blipFill>
            <a:blip r:embed="rId3">
              <a:extLst/>
            </a:blip>
            <a:stretch>
              <a:fillRect/>
            </a:stretch>
          </p:blipFill>
          <p:spPr>
            <a:xfrm>
              <a:off x="1850033" y="0"/>
              <a:ext cx="1105051" cy="1082843"/>
            </a:xfrm>
            <a:prstGeom prst="rect">
              <a:avLst/>
            </a:prstGeom>
            <a:ln w="12700" cap="flat">
              <a:noFill/>
              <a:miter lim="400000"/>
            </a:ln>
            <a:effectLst/>
          </p:spPr>
        </p:pic>
        <p:pic>
          <p:nvPicPr>
            <p:cNvPr id="121" name="image3.png"/>
            <p:cNvPicPr>
              <a:picLocks noChangeAspect="1"/>
            </p:cNvPicPr>
            <p:nvPr/>
          </p:nvPicPr>
          <p:blipFill>
            <a:blip r:embed="rId4">
              <a:extLst/>
            </a:blip>
            <a:stretch>
              <a:fillRect/>
            </a:stretch>
          </p:blipFill>
          <p:spPr>
            <a:xfrm>
              <a:off x="0" y="217278"/>
              <a:ext cx="1755909" cy="800876"/>
            </a:xfrm>
            <a:prstGeom prst="rect">
              <a:avLst/>
            </a:prstGeom>
            <a:ln w="12700" cap="flat">
              <a:noFill/>
              <a:miter lim="400000"/>
            </a:ln>
            <a:effectLst/>
          </p:spPr>
        </p:pic>
      </p:grpSp>
      <p:sp>
        <p:nvSpPr>
          <p:cNvPr id="123" name="Shape 123"/>
          <p:cNvSpPr/>
          <p:nvPr/>
        </p:nvSpPr>
        <p:spPr>
          <a:xfrm>
            <a:off x="419078" y="7481332"/>
            <a:ext cx="8653122" cy="2180084"/>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lgn="l"/>
          </a:lstStyle>
          <a:p>
            <a:r>
              <a:rPr lang="en-IN" sz="2400" dirty="0" smtClean="0"/>
              <a:t>AMAN DUBEY (CSE)</a:t>
            </a:r>
          </a:p>
          <a:p>
            <a:r>
              <a:rPr lang="en-IN" sz="2400" dirty="0" smtClean="0"/>
              <a:t>ADARSH PAL SINGH (E&amp;TC)</a:t>
            </a:r>
          </a:p>
          <a:p>
            <a:r>
              <a:rPr lang="en-IN" sz="2400" dirty="0" smtClean="0"/>
              <a:t>AJAY KUMAR PRAJAPATI (CSE)</a:t>
            </a:r>
          </a:p>
          <a:p>
            <a:pPr>
              <a:spcAft>
                <a:spcPts val="1800"/>
              </a:spcAft>
            </a:pPr>
            <a:r>
              <a:rPr lang="en-IN" sz="2400" dirty="0" smtClean="0"/>
              <a:t>BIKRAM KUMAR PANDA (E&amp;TC)</a:t>
            </a:r>
          </a:p>
          <a:p>
            <a:pPr>
              <a:spcAft>
                <a:spcPts val="1800"/>
              </a:spcAft>
            </a:pPr>
            <a:r>
              <a:rPr lang="en-IN" sz="2400" b="1" dirty="0" smtClean="0"/>
              <a:t>ARMY INSTITUTE OF TECHNOLOGY, PUNE</a:t>
            </a:r>
            <a:endParaRPr sz="2400" b="1" dirty="0"/>
          </a:p>
        </p:txBody>
      </p:sp>
      <p:pic>
        <p:nvPicPr>
          <p:cNvPr id="124" name="HACKATHON Poster 2016-03.png"/>
          <p:cNvPicPr>
            <a:picLocks noChangeAspect="1"/>
          </p:cNvPicPr>
          <p:nvPr/>
        </p:nvPicPr>
        <p:blipFill>
          <a:blip r:embed="rId5">
            <a:extLst/>
          </a:blip>
          <a:stretch>
            <a:fillRect/>
          </a:stretch>
        </p:blipFill>
        <p:spPr>
          <a:xfrm>
            <a:off x="419078" y="3545334"/>
            <a:ext cx="2797403" cy="2662932"/>
          </a:xfrm>
          <a:prstGeom prst="rect">
            <a:avLst/>
          </a:prstGeom>
          <a:ln w="12700">
            <a:miter lim="400000"/>
          </a:ln>
        </p:spPr>
      </p:pic>
      <p:sp>
        <p:nvSpPr>
          <p:cNvPr id="125" name="Shape 125"/>
          <p:cNvSpPr/>
          <p:nvPr/>
        </p:nvSpPr>
        <p:spPr>
          <a:xfrm>
            <a:off x="-152136" y="6472634"/>
            <a:ext cx="13309072" cy="1"/>
          </a:xfrm>
          <a:prstGeom prst="line">
            <a:avLst/>
          </a:prstGeom>
          <a:ln w="63500">
            <a:solidFill>
              <a:srgbClr val="050000"/>
            </a:solidFill>
          </a:ln>
        </p:spPr>
        <p:txBody>
          <a:bodyPr lIns="45718" tIns="45718" rIns="45718" bIns="45718"/>
          <a:lstStyle/>
          <a:p>
            <a:endParaRPr/>
          </a:p>
        </p:txBody>
      </p:sp>
      <p:sp>
        <p:nvSpPr>
          <p:cNvPr id="2" name="Rectangle 1"/>
          <p:cNvSpPr/>
          <p:nvPr/>
        </p:nvSpPr>
        <p:spPr>
          <a:xfrm>
            <a:off x="-1" y="6379444"/>
            <a:ext cx="13004801" cy="1107996"/>
          </a:xfrm>
          <a:prstGeom prst="rect">
            <a:avLst/>
          </a:prstGeom>
          <a:noFill/>
        </p:spPr>
        <p:txBody>
          <a:bodyPr wrap="square" lIns="91440" tIns="45720" rIns="91440" bIns="45720">
            <a:spAutoFit/>
          </a:bodyPr>
          <a:lstStyle/>
          <a:p>
            <a:pPr algn="ctr"/>
            <a:r>
              <a:rPr lang="en-US" sz="6600" b="1" dirty="0" smtClean="0">
                <a:ln w="9525">
                  <a:solidFill>
                    <a:schemeClr val="bg1"/>
                  </a:solidFill>
                  <a:prstDash val="solid"/>
                </a:ln>
                <a:solidFill>
                  <a:srgbClr val="0F84D3"/>
                </a:solidFill>
                <a:effectLst>
                  <a:outerShdw blurRad="12700" dist="38100" dir="2700000" algn="tl" rotWithShape="0">
                    <a:schemeClr val="bg1">
                      <a:lumMod val="50000"/>
                    </a:schemeClr>
                  </a:outerShdw>
                  <a:reflection blurRad="6350" stA="55000" endA="300" endPos="45500" dir="5400000" sy="-100000" algn="bl" rotWithShape="0"/>
                </a:effectLst>
                <a:latin typeface="Algerian" panose="04020705040A02060702" pitchFamily="82" charset="0"/>
              </a:rPr>
              <a:t>TRAFFIC FORECAST</a:t>
            </a:r>
            <a:endParaRPr lang="en-US" sz="6600" b="1" dirty="0">
              <a:ln w="9525">
                <a:solidFill>
                  <a:schemeClr val="bg1"/>
                </a:solidFill>
                <a:prstDash val="solid"/>
              </a:ln>
              <a:solidFill>
                <a:srgbClr val="0F84D3"/>
              </a:solidFill>
              <a:effectLst>
                <a:outerShdw blurRad="12700" dist="38100" dir="2700000" algn="tl" rotWithShape="0">
                  <a:schemeClr val="bg1">
                    <a:lumMod val="50000"/>
                  </a:schemeClr>
                </a:outerShdw>
                <a:reflection blurRad="6350" stA="55000" endA="300" endPos="45500" dir="5400000" sy="-100000" algn="bl" rotWithShape="0"/>
              </a:effectLst>
              <a:latin typeface="Algerian" panose="04020705040A02060702" pitchFamily="82" charset="0"/>
            </a:endParaRPr>
          </a:p>
        </p:txBody>
      </p:sp>
    </p:spTree>
  </p:cSld>
  <p:clrMapOvr>
    <a:masterClrMapping/>
  </p:clrMapOvr>
  <p:transition spd="med"/>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30"/>
          <p:cNvGrpSpPr/>
          <p:nvPr/>
        </p:nvGrpSpPr>
        <p:grpSpPr>
          <a:xfrm>
            <a:off x="10252192" y="8706154"/>
            <a:ext cx="2468479" cy="904535"/>
            <a:chOff x="0" y="0"/>
            <a:chExt cx="2468477" cy="904533"/>
          </a:xfrm>
        </p:grpSpPr>
        <p:pic>
          <p:nvPicPr>
            <p:cNvPr id="3" name="image2.png"/>
            <p:cNvPicPr>
              <a:picLocks noChangeAspect="1"/>
            </p:cNvPicPr>
            <p:nvPr/>
          </p:nvPicPr>
          <p:blipFill>
            <a:blip r:embed="rId2">
              <a:extLst/>
            </a:blip>
            <a:stretch>
              <a:fillRect/>
            </a:stretch>
          </p:blipFill>
          <p:spPr>
            <a:xfrm>
              <a:off x="1545393" y="0"/>
              <a:ext cx="923085" cy="904534"/>
            </a:xfrm>
            <a:prstGeom prst="rect">
              <a:avLst/>
            </a:prstGeom>
            <a:ln w="12700" cap="flat">
              <a:noFill/>
              <a:miter lim="400000"/>
            </a:ln>
            <a:effectLst/>
          </p:spPr>
        </p:pic>
        <p:pic>
          <p:nvPicPr>
            <p:cNvPr id="4" name="image3.png"/>
            <p:cNvPicPr>
              <a:picLocks noChangeAspect="1"/>
            </p:cNvPicPr>
            <p:nvPr/>
          </p:nvPicPr>
          <p:blipFill>
            <a:blip r:embed="rId3">
              <a:extLst/>
            </a:blip>
            <a:stretch>
              <a:fillRect/>
            </a:stretch>
          </p:blipFill>
          <p:spPr>
            <a:xfrm>
              <a:off x="0" y="181499"/>
              <a:ext cx="1466769" cy="668999"/>
            </a:xfrm>
            <a:prstGeom prst="rect">
              <a:avLst/>
            </a:prstGeom>
            <a:ln w="12700" cap="flat">
              <a:noFill/>
              <a:miter lim="400000"/>
            </a:ln>
            <a:effectLst/>
          </p:spPr>
        </p:pic>
      </p:grpSp>
      <p:sp>
        <p:nvSpPr>
          <p:cNvPr id="5" name="Shape 127"/>
          <p:cNvSpPr/>
          <p:nvPr/>
        </p:nvSpPr>
        <p:spPr>
          <a:xfrm>
            <a:off x="-152136" y="8635867"/>
            <a:ext cx="13309072" cy="1"/>
          </a:xfrm>
          <a:prstGeom prst="line">
            <a:avLst/>
          </a:prstGeom>
          <a:ln w="25400">
            <a:solidFill>
              <a:srgbClr val="050000"/>
            </a:solidFill>
          </a:ln>
        </p:spPr>
        <p:txBody>
          <a:bodyPr lIns="45718" tIns="45718" rIns="45718" bIns="45718"/>
          <a:lstStyle/>
          <a:p>
            <a:endParaRPr/>
          </a:p>
        </p:txBody>
      </p:sp>
      <p:pic>
        <p:nvPicPr>
          <p:cNvPr id="6" name="HACKATHON Poster 2016-03.png"/>
          <p:cNvPicPr>
            <a:picLocks noChangeAspect="1"/>
          </p:cNvPicPr>
          <p:nvPr/>
        </p:nvPicPr>
        <p:blipFill>
          <a:blip r:embed="rId4">
            <a:extLst/>
          </a:blip>
          <a:stretch>
            <a:fillRect/>
          </a:stretch>
        </p:blipFill>
        <p:spPr>
          <a:xfrm>
            <a:off x="80411" y="8601168"/>
            <a:ext cx="1304200" cy="1241507"/>
          </a:xfrm>
          <a:prstGeom prst="rect">
            <a:avLst/>
          </a:prstGeom>
          <a:ln w="12700">
            <a:miter lim="400000"/>
          </a:ln>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77151" y="688632"/>
            <a:ext cx="3949387" cy="7026618"/>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28780" y="688632"/>
            <a:ext cx="3949388" cy="7026618"/>
          </a:xfrm>
          <a:prstGeom prst="rect">
            <a:avLst/>
          </a:prstGeom>
        </p:spPr>
      </p:pic>
      <p:pic>
        <p:nvPicPr>
          <p:cNvPr id="9" name="Picture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0411" y="688632"/>
            <a:ext cx="3949386" cy="7026618"/>
          </a:xfrm>
          <a:prstGeom prst="rect">
            <a:avLst/>
          </a:prstGeom>
        </p:spPr>
      </p:pic>
    </p:spTree>
    <p:extLst>
      <p:ext uri="{BB962C8B-B14F-4D97-AF65-F5344CB8AC3E}">
        <p14:creationId xmlns:p14="http://schemas.microsoft.com/office/powerpoint/2010/main" val="94574652"/>
      </p:ext>
    </p:extLst>
  </p:cSld>
  <p:clrMapOvr>
    <a:masterClrMapping/>
  </p:clrMapOvr>
  <p:transition spd="med"/>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30"/>
          <p:cNvGrpSpPr/>
          <p:nvPr/>
        </p:nvGrpSpPr>
        <p:grpSpPr>
          <a:xfrm>
            <a:off x="10252192" y="8706154"/>
            <a:ext cx="2468479" cy="904535"/>
            <a:chOff x="0" y="0"/>
            <a:chExt cx="2468477" cy="904533"/>
          </a:xfrm>
        </p:grpSpPr>
        <p:pic>
          <p:nvPicPr>
            <p:cNvPr id="3" name="image2.png"/>
            <p:cNvPicPr>
              <a:picLocks noChangeAspect="1"/>
            </p:cNvPicPr>
            <p:nvPr/>
          </p:nvPicPr>
          <p:blipFill>
            <a:blip r:embed="rId2">
              <a:extLst/>
            </a:blip>
            <a:stretch>
              <a:fillRect/>
            </a:stretch>
          </p:blipFill>
          <p:spPr>
            <a:xfrm>
              <a:off x="1545393" y="0"/>
              <a:ext cx="923085" cy="904534"/>
            </a:xfrm>
            <a:prstGeom prst="rect">
              <a:avLst/>
            </a:prstGeom>
            <a:ln w="12700" cap="flat">
              <a:noFill/>
              <a:miter lim="400000"/>
            </a:ln>
            <a:effectLst/>
          </p:spPr>
        </p:pic>
        <p:pic>
          <p:nvPicPr>
            <p:cNvPr id="4" name="image3.png"/>
            <p:cNvPicPr>
              <a:picLocks noChangeAspect="1"/>
            </p:cNvPicPr>
            <p:nvPr/>
          </p:nvPicPr>
          <p:blipFill>
            <a:blip r:embed="rId3">
              <a:extLst/>
            </a:blip>
            <a:stretch>
              <a:fillRect/>
            </a:stretch>
          </p:blipFill>
          <p:spPr>
            <a:xfrm>
              <a:off x="0" y="181499"/>
              <a:ext cx="1466769" cy="668999"/>
            </a:xfrm>
            <a:prstGeom prst="rect">
              <a:avLst/>
            </a:prstGeom>
            <a:ln w="12700" cap="flat">
              <a:noFill/>
              <a:miter lim="400000"/>
            </a:ln>
            <a:effectLst/>
          </p:spPr>
        </p:pic>
      </p:grpSp>
      <p:sp>
        <p:nvSpPr>
          <p:cNvPr id="5" name="Shape 127"/>
          <p:cNvSpPr/>
          <p:nvPr/>
        </p:nvSpPr>
        <p:spPr>
          <a:xfrm>
            <a:off x="-152136" y="8635867"/>
            <a:ext cx="13309072" cy="1"/>
          </a:xfrm>
          <a:prstGeom prst="line">
            <a:avLst/>
          </a:prstGeom>
          <a:ln w="25400">
            <a:solidFill>
              <a:srgbClr val="050000"/>
            </a:solidFill>
          </a:ln>
        </p:spPr>
        <p:txBody>
          <a:bodyPr lIns="45718" tIns="45718" rIns="45718" bIns="45718"/>
          <a:lstStyle/>
          <a:p>
            <a:endParaRPr/>
          </a:p>
        </p:txBody>
      </p:sp>
      <p:pic>
        <p:nvPicPr>
          <p:cNvPr id="6" name="HACKATHON Poster 2016-03.png"/>
          <p:cNvPicPr>
            <a:picLocks noChangeAspect="1"/>
          </p:cNvPicPr>
          <p:nvPr/>
        </p:nvPicPr>
        <p:blipFill>
          <a:blip r:embed="rId4">
            <a:extLst/>
          </a:blip>
          <a:stretch>
            <a:fillRect/>
          </a:stretch>
        </p:blipFill>
        <p:spPr>
          <a:xfrm>
            <a:off x="80411" y="8601168"/>
            <a:ext cx="1304200" cy="1241507"/>
          </a:xfrm>
          <a:prstGeom prst="rect">
            <a:avLst/>
          </a:prstGeom>
          <a:ln w="12700">
            <a:miter lim="400000"/>
          </a:ln>
        </p:spPr>
      </p:pic>
      <p:sp>
        <p:nvSpPr>
          <p:cNvPr id="7" name="Rectangle 6"/>
          <p:cNvSpPr/>
          <p:nvPr/>
        </p:nvSpPr>
        <p:spPr>
          <a:xfrm>
            <a:off x="0" y="224135"/>
            <a:ext cx="13004800" cy="1754326"/>
          </a:xfrm>
          <a:prstGeom prst="rect">
            <a:avLst/>
          </a:prstGeom>
          <a:noFill/>
        </p:spPr>
        <p:txBody>
          <a:bodyPr wrap="square" lIns="91440" tIns="45720" rIns="91440" bIns="45720">
            <a:spAutoFit/>
          </a:bodyPr>
          <a:lstStyle/>
          <a:p>
            <a:pPr algn="ctr"/>
            <a:r>
              <a:rPr lang="en-US" sz="4000" b="0" cap="none" spc="0" dirty="0" smtClean="0">
                <a:ln w="0"/>
                <a:solidFill>
                  <a:schemeClr val="accent1"/>
                </a:solidFill>
                <a:effectLst>
                  <a:outerShdw blurRad="38100" dist="25400" dir="5400000" algn="ctr" rotWithShape="0">
                    <a:srgbClr val="6E747A">
                      <a:alpha val="43000"/>
                    </a:srgbClr>
                  </a:outerShdw>
                </a:effectLst>
                <a:latin typeface="Algerian" panose="04020705040A02060702" pitchFamily="82" charset="0"/>
              </a:rPr>
              <a:t>ALGORITHMIC APPROACH TO CONTROL TIMERS </a:t>
            </a:r>
            <a:r>
              <a:rPr lang="en-US" sz="5400" b="0" cap="none" spc="0" dirty="0" smtClean="0">
                <a:ln w="0"/>
                <a:solidFill>
                  <a:schemeClr val="accent1"/>
                </a:solidFill>
                <a:effectLst>
                  <a:outerShdw blurRad="38100" dist="25400" dir="5400000" algn="ctr" rotWithShape="0">
                    <a:srgbClr val="6E747A">
                      <a:alpha val="43000"/>
                    </a:srgbClr>
                  </a:outerShdw>
                </a:effectLst>
                <a:latin typeface="Algerian" panose="04020705040A02060702" pitchFamily="82" charset="0"/>
              </a:rPr>
              <a:t> (</a:t>
            </a:r>
            <a:r>
              <a:rPr lang="en-US" sz="4800" b="0" cap="none" spc="0" dirty="0" smtClean="0">
                <a:ln w="0"/>
                <a:solidFill>
                  <a:schemeClr val="accent1"/>
                </a:solidFill>
                <a:effectLst>
                  <a:outerShdw blurRad="38100" dist="25400" dir="5400000" algn="ctr" rotWithShape="0">
                    <a:srgbClr val="6E747A">
                      <a:alpha val="43000"/>
                    </a:srgbClr>
                  </a:outerShdw>
                </a:effectLst>
                <a:latin typeface="Algerian" panose="04020705040A02060702" pitchFamily="82" charset="0"/>
              </a:rPr>
              <a:t>IMAGE PROCESSING)</a:t>
            </a:r>
            <a:endParaRPr lang="en-US" sz="5400" b="0" cap="none" spc="0" dirty="0">
              <a:ln w="0"/>
              <a:solidFill>
                <a:schemeClr val="accent1"/>
              </a:solidFill>
              <a:effectLst>
                <a:outerShdw blurRad="38100" dist="25400" dir="5400000" algn="ctr" rotWithShape="0">
                  <a:srgbClr val="6E747A">
                    <a:alpha val="43000"/>
                  </a:srgbClr>
                </a:outerShdw>
              </a:effectLst>
              <a:latin typeface="Algerian" panose="04020705040A02060702" pitchFamily="82" charset="0"/>
            </a:endParaRPr>
          </a:p>
        </p:txBody>
      </p:sp>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2575" y="2311014"/>
            <a:ext cx="5794375" cy="4239998"/>
          </a:xfrm>
          <a:prstGeom prst="rect">
            <a:avLst/>
          </a:prstGeom>
        </p:spPr>
      </p:pic>
      <p:sp>
        <p:nvSpPr>
          <p:cNvPr id="9" name="TextBox 8"/>
          <p:cNvSpPr txBox="1"/>
          <p:nvPr/>
        </p:nvSpPr>
        <p:spPr>
          <a:xfrm>
            <a:off x="1107617" y="6856897"/>
            <a:ext cx="4506239" cy="595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just" defTabSz="584200" rtl="0" fontAlgn="auto" latinLnBrk="0" hangingPunct="0">
              <a:lnSpc>
                <a:spcPct val="100000"/>
              </a:lnSpc>
              <a:spcBef>
                <a:spcPts val="0"/>
              </a:spcBef>
              <a:spcAft>
                <a:spcPts val="0"/>
              </a:spcAft>
              <a:buClrTx/>
              <a:buSzTx/>
              <a:buFontTx/>
              <a:buNone/>
              <a:tabLst/>
            </a:pPr>
            <a:r>
              <a:rPr lang="en-IN" sz="3200" dirty="0" smtClean="0"/>
              <a:t>HAAR CASCADE</a:t>
            </a:r>
            <a:endParaRPr kumimoji="0" lang="en-IN" sz="3200" b="0" i="0" u="none" strike="noStrike" cap="none" spc="0" normalizeH="0" baseline="0" dirty="0">
              <a:ln>
                <a:noFill/>
              </a:ln>
              <a:solidFill>
                <a:srgbClr val="000000"/>
              </a:solidFill>
              <a:effectLst/>
              <a:uFillTx/>
              <a:latin typeface="Helvetica Light"/>
              <a:ea typeface="Helvetica Light"/>
              <a:cs typeface="Helvetica Light"/>
              <a:sym typeface="Helvetica Light"/>
            </a:endParaRPr>
          </a:p>
        </p:txBody>
      </p:sp>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19850" y="2306938"/>
            <a:ext cx="6300822" cy="4248150"/>
          </a:xfrm>
          <a:prstGeom prst="rect">
            <a:avLst/>
          </a:prstGeom>
        </p:spPr>
      </p:pic>
      <p:sp>
        <p:nvSpPr>
          <p:cNvPr id="11" name="TextBox 10"/>
          <p:cNvSpPr txBox="1"/>
          <p:nvPr/>
        </p:nvSpPr>
        <p:spPr>
          <a:xfrm>
            <a:off x="6419850" y="6856897"/>
            <a:ext cx="6300821" cy="595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just" defTabSz="584200" rtl="0" fontAlgn="auto" latinLnBrk="0" hangingPunct="0">
              <a:lnSpc>
                <a:spcPct val="100000"/>
              </a:lnSpc>
              <a:spcBef>
                <a:spcPts val="0"/>
              </a:spcBef>
              <a:spcAft>
                <a:spcPts val="0"/>
              </a:spcAft>
              <a:buClrTx/>
              <a:buSzTx/>
              <a:buFontTx/>
              <a:buNone/>
              <a:tabLst/>
            </a:pPr>
            <a:r>
              <a:rPr lang="en-IN" sz="3200" dirty="0" smtClean="0"/>
              <a:t>BACKGROUND SUBTRACTION</a:t>
            </a:r>
            <a:endParaRPr kumimoji="0" lang="en-IN" sz="3200" b="0" i="0" u="none" strike="noStrike" cap="none" spc="0" normalizeH="0" baseline="0" dirty="0">
              <a:ln>
                <a:noFill/>
              </a:ln>
              <a:solidFill>
                <a:srgbClr val="000000"/>
              </a:solidFill>
              <a:effectLst/>
              <a:uFillTx/>
              <a:latin typeface="Helvetica Light"/>
              <a:ea typeface="Helvetica Light"/>
              <a:cs typeface="Helvetica Light"/>
              <a:sym typeface="Helvetica Light"/>
            </a:endParaRPr>
          </a:p>
        </p:txBody>
      </p:sp>
    </p:spTree>
    <p:extLst>
      <p:ext uri="{BB962C8B-B14F-4D97-AF65-F5344CB8AC3E}">
        <p14:creationId xmlns:p14="http://schemas.microsoft.com/office/powerpoint/2010/main" val="2014114219"/>
      </p:ext>
    </p:extLst>
  </p:cSld>
  <p:clrMapOvr>
    <a:masterClrMapping/>
  </p:clrMapOvr>
  <p:transition spd="med"/>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30"/>
          <p:cNvGrpSpPr/>
          <p:nvPr/>
        </p:nvGrpSpPr>
        <p:grpSpPr>
          <a:xfrm>
            <a:off x="10252192" y="8706154"/>
            <a:ext cx="2468479" cy="904535"/>
            <a:chOff x="0" y="0"/>
            <a:chExt cx="2468477" cy="904533"/>
          </a:xfrm>
        </p:grpSpPr>
        <p:pic>
          <p:nvPicPr>
            <p:cNvPr id="3" name="image2.png"/>
            <p:cNvPicPr>
              <a:picLocks noChangeAspect="1"/>
            </p:cNvPicPr>
            <p:nvPr/>
          </p:nvPicPr>
          <p:blipFill>
            <a:blip r:embed="rId2">
              <a:extLst/>
            </a:blip>
            <a:stretch>
              <a:fillRect/>
            </a:stretch>
          </p:blipFill>
          <p:spPr>
            <a:xfrm>
              <a:off x="1545393" y="0"/>
              <a:ext cx="923085" cy="904534"/>
            </a:xfrm>
            <a:prstGeom prst="rect">
              <a:avLst/>
            </a:prstGeom>
            <a:ln w="12700" cap="flat">
              <a:noFill/>
              <a:miter lim="400000"/>
            </a:ln>
            <a:effectLst/>
          </p:spPr>
        </p:pic>
        <p:pic>
          <p:nvPicPr>
            <p:cNvPr id="4" name="image3.png"/>
            <p:cNvPicPr>
              <a:picLocks noChangeAspect="1"/>
            </p:cNvPicPr>
            <p:nvPr/>
          </p:nvPicPr>
          <p:blipFill>
            <a:blip r:embed="rId3">
              <a:extLst/>
            </a:blip>
            <a:stretch>
              <a:fillRect/>
            </a:stretch>
          </p:blipFill>
          <p:spPr>
            <a:xfrm>
              <a:off x="0" y="181499"/>
              <a:ext cx="1466769" cy="668999"/>
            </a:xfrm>
            <a:prstGeom prst="rect">
              <a:avLst/>
            </a:prstGeom>
            <a:ln w="12700" cap="flat">
              <a:noFill/>
              <a:miter lim="400000"/>
            </a:ln>
            <a:effectLst/>
          </p:spPr>
        </p:pic>
      </p:grpSp>
      <p:sp>
        <p:nvSpPr>
          <p:cNvPr id="5" name="Shape 127"/>
          <p:cNvSpPr/>
          <p:nvPr/>
        </p:nvSpPr>
        <p:spPr>
          <a:xfrm>
            <a:off x="-152136" y="8635867"/>
            <a:ext cx="13309072" cy="1"/>
          </a:xfrm>
          <a:prstGeom prst="line">
            <a:avLst/>
          </a:prstGeom>
          <a:ln w="25400">
            <a:solidFill>
              <a:srgbClr val="050000"/>
            </a:solidFill>
          </a:ln>
        </p:spPr>
        <p:txBody>
          <a:bodyPr lIns="45718" tIns="45718" rIns="45718" bIns="45718"/>
          <a:lstStyle/>
          <a:p>
            <a:endParaRPr/>
          </a:p>
        </p:txBody>
      </p:sp>
      <p:pic>
        <p:nvPicPr>
          <p:cNvPr id="6" name="HACKATHON Poster 2016-03.png"/>
          <p:cNvPicPr>
            <a:picLocks noChangeAspect="1"/>
          </p:cNvPicPr>
          <p:nvPr/>
        </p:nvPicPr>
        <p:blipFill>
          <a:blip r:embed="rId4">
            <a:extLst/>
          </a:blip>
          <a:stretch>
            <a:fillRect/>
          </a:stretch>
        </p:blipFill>
        <p:spPr>
          <a:xfrm>
            <a:off x="80411" y="8601168"/>
            <a:ext cx="1304200" cy="1241507"/>
          </a:xfrm>
          <a:prstGeom prst="rect">
            <a:avLst/>
          </a:prstGeom>
          <a:ln w="12700">
            <a:miter lim="400000"/>
          </a:ln>
        </p:spPr>
      </p:pic>
      <p:sp>
        <p:nvSpPr>
          <p:cNvPr id="7" name="Rectangle 6"/>
          <p:cNvSpPr/>
          <p:nvPr/>
        </p:nvSpPr>
        <p:spPr>
          <a:xfrm>
            <a:off x="80412" y="266468"/>
            <a:ext cx="12924388" cy="923330"/>
          </a:xfrm>
          <a:prstGeom prst="rect">
            <a:avLst/>
          </a:prstGeom>
          <a:noFill/>
        </p:spPr>
        <p:txBody>
          <a:bodyPr wrap="square" lIns="91440" tIns="45720" rIns="91440" bIns="45720">
            <a:spAutoFit/>
          </a:bodyPr>
          <a:lstStyle/>
          <a:p>
            <a:pPr algn="ctr"/>
            <a:r>
              <a:rPr lang="en-US" sz="5400" b="0" cap="none" spc="0" dirty="0" smtClean="0">
                <a:ln w="0"/>
                <a:solidFill>
                  <a:schemeClr val="accent1"/>
                </a:solidFill>
                <a:effectLst>
                  <a:outerShdw blurRad="38100" dist="25400" dir="5400000" algn="ctr" rotWithShape="0">
                    <a:srgbClr val="6E747A">
                      <a:alpha val="43000"/>
                    </a:srgbClr>
                  </a:outerShdw>
                </a:effectLst>
                <a:latin typeface="Algerian" panose="04020705040A02060702" pitchFamily="82" charset="0"/>
              </a:rPr>
              <a:t>BUSINESS  MODEL</a:t>
            </a:r>
            <a:endParaRPr lang="en-US" sz="5400" b="0" cap="none" spc="0" dirty="0">
              <a:ln w="0"/>
              <a:solidFill>
                <a:schemeClr val="accent1"/>
              </a:solidFill>
              <a:effectLst>
                <a:outerShdw blurRad="38100" dist="25400" dir="5400000" algn="ctr" rotWithShape="0">
                  <a:srgbClr val="6E747A">
                    <a:alpha val="43000"/>
                  </a:srgbClr>
                </a:outerShdw>
              </a:effectLst>
              <a:latin typeface="Algerian" panose="04020705040A02060702" pitchFamily="82" charset="0"/>
            </a:endParaRPr>
          </a:p>
        </p:txBody>
      </p:sp>
      <p:sp>
        <p:nvSpPr>
          <p:cNvPr id="8" name="TextBox 7"/>
          <p:cNvSpPr txBox="1"/>
          <p:nvPr/>
        </p:nvSpPr>
        <p:spPr>
          <a:xfrm>
            <a:off x="620777" y="1898801"/>
            <a:ext cx="11843657" cy="4893647"/>
          </a:xfrm>
          <a:prstGeom prst="rect">
            <a:avLst/>
          </a:prstGeom>
          <a:noFill/>
        </p:spPr>
        <p:txBody>
          <a:bodyPr wrap="square" rtlCol="0">
            <a:spAutoFit/>
          </a:bodyPr>
          <a:lstStyle/>
          <a:p>
            <a:pPr marL="342900" indent="-342900" algn="just">
              <a:buFont typeface="Wingdings" panose="05000000000000000000" pitchFamily="2" charset="2"/>
              <a:buChar char="Ø"/>
            </a:pPr>
            <a:r>
              <a:rPr lang="en-IN" sz="2400" dirty="0" smtClean="0">
                <a:latin typeface="Bookman Old Style" panose="02050604050505020204" pitchFamily="18" charset="0"/>
              </a:rPr>
              <a:t>General Public, State and Local Governments. Police Authorities, Ambulances will be benefited from this project.</a:t>
            </a:r>
          </a:p>
          <a:p>
            <a:pPr marL="342900" indent="-342900" algn="just">
              <a:buFont typeface="Wingdings" panose="05000000000000000000" pitchFamily="2" charset="2"/>
              <a:buChar char="Ø"/>
            </a:pPr>
            <a:endParaRPr lang="en-IN" sz="2400" dirty="0">
              <a:latin typeface="Bookman Old Style" panose="02050604050505020204" pitchFamily="18" charset="0"/>
            </a:endParaRPr>
          </a:p>
          <a:p>
            <a:pPr marL="342900" indent="-342900" algn="just">
              <a:buFont typeface="Wingdings" panose="05000000000000000000" pitchFamily="2" charset="2"/>
              <a:buChar char="Ø"/>
            </a:pPr>
            <a:r>
              <a:rPr lang="en-US" sz="2400" dirty="0">
                <a:latin typeface="Bookman Old Style" panose="02050604050505020204" pitchFamily="18" charset="0"/>
              </a:rPr>
              <a:t>As this whole idea is focused on making citizens’ life more comfortable and saving their precious time, and is to be implemented by the government there is not much room for revenue gain. </a:t>
            </a:r>
          </a:p>
          <a:p>
            <a:pPr marL="342900" indent="-342900" algn="just">
              <a:buFont typeface="Wingdings" panose="05000000000000000000" pitchFamily="2" charset="2"/>
              <a:buChar char="Ø"/>
            </a:pPr>
            <a:endParaRPr lang="en-US" sz="2400" dirty="0" smtClean="0">
              <a:latin typeface="Bookman Old Style" panose="02050604050505020204" pitchFamily="18" charset="0"/>
            </a:endParaRPr>
          </a:p>
          <a:p>
            <a:pPr marL="342900" indent="-342900" algn="just">
              <a:buFont typeface="Wingdings" panose="05000000000000000000" pitchFamily="2" charset="2"/>
              <a:buChar char="Ø"/>
            </a:pPr>
            <a:r>
              <a:rPr lang="en-US" sz="2400" dirty="0" smtClean="0">
                <a:latin typeface="Bookman Old Style" panose="02050604050505020204" pitchFamily="18" charset="0"/>
              </a:rPr>
              <a:t>Government can finance the project, for its implementation.</a:t>
            </a:r>
          </a:p>
          <a:p>
            <a:pPr marL="342900" indent="-342900" algn="just">
              <a:buFont typeface="Wingdings" panose="05000000000000000000" pitchFamily="2" charset="2"/>
              <a:buChar char="Ø"/>
            </a:pPr>
            <a:endParaRPr lang="en-US" sz="2400" dirty="0">
              <a:latin typeface="Bookman Old Style" panose="02050604050505020204" pitchFamily="18" charset="0"/>
            </a:endParaRPr>
          </a:p>
          <a:p>
            <a:pPr marL="342900" indent="-342900" algn="just">
              <a:buFont typeface="Wingdings" panose="05000000000000000000" pitchFamily="2" charset="2"/>
              <a:buChar char="Ø"/>
            </a:pPr>
            <a:r>
              <a:rPr lang="en-US" sz="2400" dirty="0" smtClean="0">
                <a:latin typeface="Bookman Old Style" panose="02050604050505020204" pitchFamily="18" charset="0"/>
              </a:rPr>
              <a:t>If people find this app useful (saving time and money), then they can contribute for this.</a:t>
            </a:r>
            <a:endParaRPr lang="en-IN" sz="2400" dirty="0" smtClean="0">
              <a:latin typeface="Bookman Old Style" panose="02050604050505020204" pitchFamily="18" charset="0"/>
            </a:endParaRPr>
          </a:p>
          <a:p>
            <a:pPr algn="just"/>
            <a:endParaRPr lang="en-IN" sz="2400" dirty="0">
              <a:latin typeface="Bookman Old Style" panose="02050604050505020204" pitchFamily="18" charset="0"/>
            </a:endParaRPr>
          </a:p>
          <a:p>
            <a:pPr algn="just"/>
            <a:endParaRPr lang="en-IN" sz="2400" dirty="0">
              <a:latin typeface="Bookman Old Style" panose="02050604050505020204" pitchFamily="18" charset="0"/>
            </a:endParaRPr>
          </a:p>
        </p:txBody>
      </p:sp>
    </p:spTree>
    <p:extLst>
      <p:ext uri="{BB962C8B-B14F-4D97-AF65-F5344CB8AC3E}">
        <p14:creationId xmlns:p14="http://schemas.microsoft.com/office/powerpoint/2010/main" val="3347260498"/>
      </p:ext>
    </p:extLst>
  </p:cSld>
  <p:clrMapOvr>
    <a:masterClrMapping/>
  </p:clrMapOvr>
  <p:transition spd="med"/>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30"/>
          <p:cNvGrpSpPr/>
          <p:nvPr/>
        </p:nvGrpSpPr>
        <p:grpSpPr>
          <a:xfrm>
            <a:off x="10252192" y="8706154"/>
            <a:ext cx="2468479" cy="904535"/>
            <a:chOff x="0" y="0"/>
            <a:chExt cx="2468477" cy="904533"/>
          </a:xfrm>
        </p:grpSpPr>
        <p:pic>
          <p:nvPicPr>
            <p:cNvPr id="3" name="image2.png"/>
            <p:cNvPicPr>
              <a:picLocks noChangeAspect="1"/>
            </p:cNvPicPr>
            <p:nvPr/>
          </p:nvPicPr>
          <p:blipFill>
            <a:blip r:embed="rId2">
              <a:extLst/>
            </a:blip>
            <a:stretch>
              <a:fillRect/>
            </a:stretch>
          </p:blipFill>
          <p:spPr>
            <a:xfrm>
              <a:off x="1545393" y="0"/>
              <a:ext cx="923085" cy="904534"/>
            </a:xfrm>
            <a:prstGeom prst="rect">
              <a:avLst/>
            </a:prstGeom>
            <a:ln w="12700" cap="flat">
              <a:noFill/>
              <a:miter lim="400000"/>
            </a:ln>
            <a:effectLst/>
          </p:spPr>
        </p:pic>
        <p:pic>
          <p:nvPicPr>
            <p:cNvPr id="4" name="image3.png"/>
            <p:cNvPicPr>
              <a:picLocks noChangeAspect="1"/>
            </p:cNvPicPr>
            <p:nvPr/>
          </p:nvPicPr>
          <p:blipFill>
            <a:blip r:embed="rId3">
              <a:extLst/>
            </a:blip>
            <a:stretch>
              <a:fillRect/>
            </a:stretch>
          </p:blipFill>
          <p:spPr>
            <a:xfrm>
              <a:off x="0" y="181499"/>
              <a:ext cx="1466769" cy="668999"/>
            </a:xfrm>
            <a:prstGeom prst="rect">
              <a:avLst/>
            </a:prstGeom>
            <a:ln w="12700" cap="flat">
              <a:noFill/>
              <a:miter lim="400000"/>
            </a:ln>
            <a:effectLst/>
          </p:spPr>
        </p:pic>
      </p:grpSp>
      <p:sp>
        <p:nvSpPr>
          <p:cNvPr id="5" name="Shape 127"/>
          <p:cNvSpPr/>
          <p:nvPr/>
        </p:nvSpPr>
        <p:spPr>
          <a:xfrm>
            <a:off x="-152136" y="8635867"/>
            <a:ext cx="13309072" cy="1"/>
          </a:xfrm>
          <a:prstGeom prst="line">
            <a:avLst/>
          </a:prstGeom>
          <a:ln w="25400">
            <a:solidFill>
              <a:srgbClr val="050000"/>
            </a:solidFill>
          </a:ln>
        </p:spPr>
        <p:txBody>
          <a:bodyPr lIns="45718" tIns="45718" rIns="45718" bIns="45718"/>
          <a:lstStyle/>
          <a:p>
            <a:endParaRPr/>
          </a:p>
        </p:txBody>
      </p:sp>
      <p:pic>
        <p:nvPicPr>
          <p:cNvPr id="6" name="HACKATHON Poster 2016-03.png"/>
          <p:cNvPicPr>
            <a:picLocks noChangeAspect="1"/>
          </p:cNvPicPr>
          <p:nvPr/>
        </p:nvPicPr>
        <p:blipFill>
          <a:blip r:embed="rId4">
            <a:extLst/>
          </a:blip>
          <a:stretch>
            <a:fillRect/>
          </a:stretch>
        </p:blipFill>
        <p:spPr>
          <a:xfrm>
            <a:off x="80411" y="8601168"/>
            <a:ext cx="1304200" cy="1241507"/>
          </a:xfrm>
          <a:prstGeom prst="rect">
            <a:avLst/>
          </a:prstGeom>
          <a:ln w="12700">
            <a:miter lim="400000"/>
          </a:ln>
        </p:spPr>
      </p:pic>
      <p:pic>
        <p:nvPicPr>
          <p:cNvPr id="7" name="Picture 6"/>
          <p:cNvPicPr>
            <a:picLocks noChangeAspect="1"/>
          </p:cNvPicPr>
          <p:nvPr/>
        </p:nvPicPr>
        <p:blipFill rotWithShape="1">
          <a:blip r:embed="rId5">
            <a:extLst>
              <a:ext uri="{28A0092B-C50C-407E-A947-70E740481C1C}">
                <a14:useLocalDpi xmlns:a14="http://schemas.microsoft.com/office/drawing/2010/main" val="0"/>
              </a:ext>
            </a:extLst>
          </a:blip>
          <a:srcRect l="2422" r="25160"/>
          <a:stretch/>
        </p:blipFill>
        <p:spPr>
          <a:xfrm>
            <a:off x="80411" y="811092"/>
            <a:ext cx="6360447" cy="6044484"/>
          </a:xfrm>
          <a:prstGeom prst="rect">
            <a:avLst/>
          </a:prstGeom>
          <a:ln>
            <a:noFill/>
          </a:ln>
          <a:effectLst>
            <a:softEdge rad="112500"/>
          </a:effectLst>
        </p:spPr>
      </p:pic>
      <p:pic>
        <p:nvPicPr>
          <p:cNvPr id="8" name="Picture 7"/>
          <p:cNvPicPr>
            <a:picLocks noChangeAspect="1"/>
          </p:cNvPicPr>
          <p:nvPr/>
        </p:nvPicPr>
        <p:blipFill rotWithShape="1">
          <a:blip r:embed="rId6">
            <a:extLst>
              <a:ext uri="{28A0092B-C50C-407E-A947-70E740481C1C}">
                <a14:useLocalDpi xmlns:a14="http://schemas.microsoft.com/office/drawing/2010/main" val="0"/>
              </a:ext>
            </a:extLst>
          </a:blip>
          <a:srcRect l="2504" r="2435"/>
          <a:stretch/>
        </p:blipFill>
        <p:spPr>
          <a:xfrm>
            <a:off x="6561930" y="771482"/>
            <a:ext cx="6442870" cy="6084094"/>
          </a:xfrm>
          <a:prstGeom prst="rect">
            <a:avLst/>
          </a:prstGeom>
          <a:ln>
            <a:noFill/>
          </a:ln>
          <a:effectLst>
            <a:softEdge rad="112500"/>
          </a:effectLst>
        </p:spPr>
      </p:pic>
      <p:sp>
        <p:nvSpPr>
          <p:cNvPr id="9" name="TextBox 8"/>
          <p:cNvSpPr txBox="1"/>
          <p:nvPr/>
        </p:nvSpPr>
        <p:spPr>
          <a:xfrm>
            <a:off x="80411" y="7104937"/>
            <a:ext cx="12391193" cy="1200329"/>
          </a:xfrm>
          <a:prstGeom prst="rect">
            <a:avLst/>
          </a:prstGeom>
          <a:noFill/>
        </p:spPr>
        <p:txBody>
          <a:bodyPr wrap="square" rtlCol="0">
            <a:spAutoFit/>
          </a:bodyPr>
          <a:lstStyle/>
          <a:p>
            <a:pPr algn="just"/>
            <a:r>
              <a:rPr lang="en-IN" sz="2400" dirty="0" smtClean="0">
                <a:latin typeface="Bookman Old Style" panose="02050604050505020204" pitchFamily="18" charset="0"/>
              </a:rPr>
              <a:t>Our project can be implemented on existing traffic lights by adding cameras and a miniature computer like Raspberry Pi. The cost for upgrading each traffic light will not exceed 20,000.</a:t>
            </a:r>
            <a:endParaRPr lang="en-IN" sz="2400" dirty="0">
              <a:latin typeface="Bookman Old Style" panose="02050604050505020204" pitchFamily="18" charset="0"/>
            </a:endParaRPr>
          </a:p>
        </p:txBody>
      </p:sp>
    </p:spTree>
    <p:extLst>
      <p:ext uri="{BB962C8B-B14F-4D97-AF65-F5344CB8AC3E}">
        <p14:creationId xmlns:p14="http://schemas.microsoft.com/office/powerpoint/2010/main" val="2971591530"/>
      </p:ext>
    </p:extLst>
  </p:cSld>
  <p:clrMapOvr>
    <a:masterClrMapping/>
  </p:clrMapOvr>
  <p:transition spd="med"/>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127"/>
          <p:cNvSpPr/>
          <p:nvPr/>
        </p:nvSpPr>
        <p:spPr>
          <a:xfrm>
            <a:off x="-152136" y="8635867"/>
            <a:ext cx="13309072" cy="1"/>
          </a:xfrm>
          <a:prstGeom prst="line">
            <a:avLst/>
          </a:prstGeom>
          <a:ln w="25400">
            <a:solidFill>
              <a:srgbClr val="050000"/>
            </a:solidFill>
          </a:ln>
        </p:spPr>
        <p:txBody>
          <a:bodyPr lIns="45718" tIns="45718" rIns="45718" bIns="45718"/>
          <a:lstStyle/>
          <a:p>
            <a:endParaRPr/>
          </a:p>
        </p:txBody>
      </p:sp>
      <p:pic>
        <p:nvPicPr>
          <p:cNvPr id="3" name="HACKATHON Poster 2016-03.png"/>
          <p:cNvPicPr>
            <a:picLocks noChangeAspect="1"/>
          </p:cNvPicPr>
          <p:nvPr/>
        </p:nvPicPr>
        <p:blipFill>
          <a:blip r:embed="rId2">
            <a:extLst/>
          </a:blip>
          <a:stretch>
            <a:fillRect/>
          </a:stretch>
        </p:blipFill>
        <p:spPr>
          <a:xfrm>
            <a:off x="80411" y="8601168"/>
            <a:ext cx="1304200" cy="1241507"/>
          </a:xfrm>
          <a:prstGeom prst="rect">
            <a:avLst/>
          </a:prstGeom>
          <a:ln w="12700">
            <a:miter lim="400000"/>
          </a:ln>
        </p:spPr>
      </p:pic>
      <p:grpSp>
        <p:nvGrpSpPr>
          <p:cNvPr id="4" name="Group 130"/>
          <p:cNvGrpSpPr/>
          <p:nvPr/>
        </p:nvGrpSpPr>
        <p:grpSpPr>
          <a:xfrm>
            <a:off x="10252192" y="8706154"/>
            <a:ext cx="2468479" cy="904535"/>
            <a:chOff x="0" y="0"/>
            <a:chExt cx="2468477" cy="904533"/>
          </a:xfrm>
        </p:grpSpPr>
        <p:pic>
          <p:nvPicPr>
            <p:cNvPr id="5" name="image2.png"/>
            <p:cNvPicPr>
              <a:picLocks noChangeAspect="1"/>
            </p:cNvPicPr>
            <p:nvPr/>
          </p:nvPicPr>
          <p:blipFill>
            <a:blip r:embed="rId3">
              <a:extLst/>
            </a:blip>
            <a:stretch>
              <a:fillRect/>
            </a:stretch>
          </p:blipFill>
          <p:spPr>
            <a:xfrm>
              <a:off x="1545393" y="0"/>
              <a:ext cx="923085" cy="904534"/>
            </a:xfrm>
            <a:prstGeom prst="rect">
              <a:avLst/>
            </a:prstGeom>
            <a:ln w="12700" cap="flat">
              <a:noFill/>
              <a:miter lim="400000"/>
            </a:ln>
            <a:effectLst/>
          </p:spPr>
        </p:pic>
        <p:pic>
          <p:nvPicPr>
            <p:cNvPr id="6" name="image3.png"/>
            <p:cNvPicPr>
              <a:picLocks noChangeAspect="1"/>
            </p:cNvPicPr>
            <p:nvPr/>
          </p:nvPicPr>
          <p:blipFill>
            <a:blip r:embed="rId4">
              <a:extLst/>
            </a:blip>
            <a:stretch>
              <a:fillRect/>
            </a:stretch>
          </p:blipFill>
          <p:spPr>
            <a:xfrm>
              <a:off x="0" y="181499"/>
              <a:ext cx="1466769" cy="668999"/>
            </a:xfrm>
            <a:prstGeom prst="rect">
              <a:avLst/>
            </a:prstGeom>
            <a:ln w="12700" cap="flat">
              <a:noFill/>
              <a:miter lim="400000"/>
            </a:ln>
            <a:effectLst/>
          </p:spPr>
        </p:pic>
      </p:grpSp>
      <p:sp>
        <p:nvSpPr>
          <p:cNvPr id="7" name="Rectangle 6"/>
          <p:cNvSpPr/>
          <p:nvPr/>
        </p:nvSpPr>
        <p:spPr>
          <a:xfrm>
            <a:off x="40206" y="186035"/>
            <a:ext cx="12924388" cy="923330"/>
          </a:xfrm>
          <a:prstGeom prst="rect">
            <a:avLst/>
          </a:prstGeom>
          <a:noFill/>
        </p:spPr>
        <p:txBody>
          <a:bodyPr wrap="square" lIns="91440" tIns="45720" rIns="91440" bIns="45720">
            <a:spAutoFit/>
          </a:bodyPr>
          <a:lstStyle/>
          <a:p>
            <a:pPr algn="ctr"/>
            <a:r>
              <a:rPr lang="en-US" sz="5400" b="0" cap="none" spc="0" dirty="0" smtClean="0">
                <a:ln w="0"/>
                <a:solidFill>
                  <a:schemeClr val="accent1"/>
                </a:solidFill>
                <a:effectLst>
                  <a:outerShdw blurRad="38100" dist="25400" dir="5400000" algn="ctr" rotWithShape="0">
                    <a:srgbClr val="6E747A">
                      <a:alpha val="43000"/>
                    </a:srgbClr>
                  </a:outerShdw>
                </a:effectLst>
                <a:latin typeface="Algerian" panose="04020705040A02060702" pitchFamily="82" charset="0"/>
              </a:rPr>
              <a:t>FUTURE  SCOPE</a:t>
            </a:r>
            <a:endParaRPr lang="en-US" sz="5400" b="0" cap="none" spc="0" dirty="0">
              <a:ln w="0"/>
              <a:solidFill>
                <a:schemeClr val="accent1"/>
              </a:solidFill>
              <a:effectLst>
                <a:outerShdw blurRad="38100" dist="25400" dir="5400000" algn="ctr" rotWithShape="0">
                  <a:srgbClr val="6E747A">
                    <a:alpha val="43000"/>
                  </a:srgbClr>
                </a:outerShdw>
              </a:effectLst>
              <a:latin typeface="Algerian" panose="04020705040A02060702" pitchFamily="82" charset="0"/>
            </a:endParaRPr>
          </a:p>
        </p:txBody>
      </p:sp>
      <p:sp>
        <p:nvSpPr>
          <p:cNvPr id="9" name="TextBox 8"/>
          <p:cNvSpPr txBox="1"/>
          <p:nvPr/>
        </p:nvSpPr>
        <p:spPr>
          <a:xfrm>
            <a:off x="732510" y="1922611"/>
            <a:ext cx="11402339" cy="416524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just" defTabSz="584200" rtl="0" fontAlgn="auto" latinLnBrk="0" hangingPunct="0">
              <a:lnSpc>
                <a:spcPct val="100000"/>
              </a:lnSpc>
              <a:spcBef>
                <a:spcPts val="0"/>
              </a:spcBef>
              <a:spcAft>
                <a:spcPts val="0"/>
              </a:spcAft>
              <a:buClrTx/>
              <a:buSzTx/>
              <a:buFontTx/>
              <a:buNone/>
              <a:tabLst/>
            </a:pPr>
            <a:r>
              <a:rPr lang="en-IN" sz="2400" dirty="0" smtClean="0">
                <a:latin typeface="Arial" panose="020B0604020202020204" pitchFamily="34" charset="0"/>
                <a:cs typeface="Arial" panose="020B0604020202020204" pitchFamily="34" charset="0"/>
              </a:rPr>
              <a:t>Our project is very versatile and so many features can be added in the future-</a:t>
            </a:r>
          </a:p>
          <a:p>
            <a:pPr marL="0" marR="0" indent="0" algn="just" defTabSz="584200" rtl="0" fontAlgn="auto" latinLnBrk="0" hangingPunct="0">
              <a:lnSpc>
                <a:spcPct val="100000"/>
              </a:lnSpc>
              <a:spcBef>
                <a:spcPts val="0"/>
              </a:spcBef>
              <a:spcAft>
                <a:spcPts val="0"/>
              </a:spcAft>
              <a:buClrTx/>
              <a:buSzTx/>
              <a:buFontTx/>
              <a:buNone/>
              <a:tabLst/>
            </a:pPr>
            <a:endParaRPr lang="en-IN" sz="2400" dirty="0" smtClean="0">
              <a:latin typeface="Arial" panose="020B0604020202020204" pitchFamily="34" charset="0"/>
              <a:cs typeface="Arial" panose="020B0604020202020204" pitchFamily="34" charset="0"/>
            </a:endParaRPr>
          </a:p>
          <a:p>
            <a:pPr marL="457200" marR="0" indent="-457200" algn="just" defTabSz="584200" rtl="0" fontAlgn="auto" latinLnBrk="0" hangingPunct="0">
              <a:lnSpc>
                <a:spcPct val="100000"/>
              </a:lnSpc>
              <a:spcBef>
                <a:spcPts val="0"/>
              </a:spcBef>
              <a:spcAft>
                <a:spcPts val="0"/>
              </a:spcAft>
              <a:buClrTx/>
              <a:buSzTx/>
              <a:buFontTx/>
              <a:buAutoNum type="arabicPeriod"/>
              <a:tabLst/>
            </a:pPr>
            <a:r>
              <a:rPr kumimoji="0" lang="en-IN" sz="2400" b="0" i="0" u="none" strike="noStrike" cap="none" spc="0" normalizeH="0" baseline="0" dirty="0" smtClean="0">
                <a:ln>
                  <a:noFill/>
                </a:ln>
                <a:solidFill>
                  <a:srgbClr val="000000"/>
                </a:solidFill>
                <a:effectLst/>
                <a:uFillTx/>
                <a:latin typeface="Arial" panose="020B0604020202020204" pitchFamily="34" charset="0"/>
                <a:cs typeface="Arial" panose="020B0604020202020204" pitchFamily="34" charset="0"/>
                <a:sym typeface="Helvetica Light"/>
              </a:rPr>
              <a:t>Special facility </a:t>
            </a:r>
            <a:r>
              <a:rPr kumimoji="0" lang="en-IN" sz="2400" b="0" i="0" u="none" strike="noStrike" cap="none" spc="0" normalizeH="0" dirty="0" smtClean="0">
                <a:ln>
                  <a:noFill/>
                </a:ln>
                <a:solidFill>
                  <a:srgbClr val="000000"/>
                </a:solidFill>
                <a:effectLst/>
                <a:uFillTx/>
                <a:latin typeface="Arial" panose="020B0604020202020204" pitchFamily="34" charset="0"/>
                <a:cs typeface="Arial" panose="020B0604020202020204" pitchFamily="34" charset="0"/>
                <a:sym typeface="Helvetica Light"/>
              </a:rPr>
              <a:t>can be given to emergency vehicles. Signal will turn green to allow them to pass.</a:t>
            </a:r>
          </a:p>
          <a:p>
            <a:pPr marL="457200" marR="0" indent="-457200" algn="just" defTabSz="584200" rtl="0" fontAlgn="auto" latinLnBrk="0" hangingPunct="0">
              <a:lnSpc>
                <a:spcPct val="100000"/>
              </a:lnSpc>
              <a:spcBef>
                <a:spcPts val="0"/>
              </a:spcBef>
              <a:spcAft>
                <a:spcPts val="0"/>
              </a:spcAft>
              <a:buClrTx/>
              <a:buSzTx/>
              <a:buFontTx/>
              <a:buAutoNum type="arabicPeriod"/>
              <a:tabLst/>
            </a:pPr>
            <a:endParaRPr kumimoji="0" lang="en-IN" sz="2400" b="0" i="0" u="none" strike="noStrike" cap="none" spc="0" normalizeH="0" dirty="0" smtClean="0">
              <a:ln>
                <a:noFill/>
              </a:ln>
              <a:solidFill>
                <a:srgbClr val="000000"/>
              </a:solidFill>
              <a:effectLst/>
              <a:uFillTx/>
              <a:latin typeface="Arial" panose="020B0604020202020204" pitchFamily="34" charset="0"/>
              <a:cs typeface="Arial" panose="020B0604020202020204" pitchFamily="34" charset="0"/>
              <a:sym typeface="Helvetica Light"/>
            </a:endParaRPr>
          </a:p>
          <a:p>
            <a:pPr marL="457200" marR="0" indent="-457200" algn="just" defTabSz="584200" rtl="0" fontAlgn="auto" latinLnBrk="0" hangingPunct="0">
              <a:lnSpc>
                <a:spcPct val="100000"/>
              </a:lnSpc>
              <a:spcBef>
                <a:spcPts val="0"/>
              </a:spcBef>
              <a:spcAft>
                <a:spcPts val="0"/>
              </a:spcAft>
              <a:buClrTx/>
              <a:buSzTx/>
              <a:buFontTx/>
              <a:buAutoNum type="arabicPeriod"/>
              <a:tabLst/>
            </a:pPr>
            <a:r>
              <a:rPr kumimoji="0" lang="en-IN" sz="2400" b="0" i="0" u="none" strike="noStrike" cap="none" spc="0" normalizeH="0" baseline="0" dirty="0" smtClean="0">
                <a:ln>
                  <a:noFill/>
                </a:ln>
                <a:solidFill>
                  <a:srgbClr val="000000"/>
                </a:solidFill>
                <a:effectLst/>
                <a:uFillTx/>
                <a:latin typeface="Arial" panose="020B0604020202020204" pitchFamily="34" charset="0"/>
                <a:cs typeface="Arial" panose="020B0604020202020204" pitchFamily="34" charset="0"/>
                <a:sym typeface="Helvetica Light"/>
              </a:rPr>
              <a:t>By tracking the real time speeds of vehicles at</a:t>
            </a:r>
            <a:r>
              <a:rPr kumimoji="0" lang="en-IN" sz="2400" b="0" i="0" u="none" strike="noStrike" cap="none" spc="0" normalizeH="0" dirty="0" smtClean="0">
                <a:ln>
                  <a:noFill/>
                </a:ln>
                <a:solidFill>
                  <a:srgbClr val="000000"/>
                </a:solidFill>
                <a:effectLst/>
                <a:uFillTx/>
                <a:latin typeface="Arial" panose="020B0604020202020204" pitchFamily="34" charset="0"/>
                <a:cs typeface="Arial" panose="020B0604020202020204" pitchFamily="34" charset="0"/>
                <a:sym typeface="Helvetica Light"/>
              </a:rPr>
              <a:t> several intersections, a very accurate measure of total time can be made from source to destination.</a:t>
            </a:r>
          </a:p>
          <a:p>
            <a:pPr marL="457200" marR="0" indent="-457200" algn="just" defTabSz="584200" rtl="0" fontAlgn="auto" latinLnBrk="0" hangingPunct="0">
              <a:lnSpc>
                <a:spcPct val="100000"/>
              </a:lnSpc>
              <a:spcBef>
                <a:spcPts val="0"/>
              </a:spcBef>
              <a:spcAft>
                <a:spcPts val="0"/>
              </a:spcAft>
              <a:buClrTx/>
              <a:buSzTx/>
              <a:buFontTx/>
              <a:buAutoNum type="arabicPeriod"/>
              <a:tabLst/>
            </a:pPr>
            <a:endParaRPr lang="en-IN" sz="2400" baseline="0" dirty="0">
              <a:latin typeface="Arial" panose="020B0604020202020204" pitchFamily="34" charset="0"/>
              <a:cs typeface="Arial" panose="020B0604020202020204" pitchFamily="34" charset="0"/>
            </a:endParaRPr>
          </a:p>
          <a:p>
            <a:pPr marL="457200" marR="0" indent="-457200" algn="just" defTabSz="584200" rtl="0" fontAlgn="auto" latinLnBrk="0" hangingPunct="0">
              <a:lnSpc>
                <a:spcPct val="100000"/>
              </a:lnSpc>
              <a:spcBef>
                <a:spcPts val="0"/>
              </a:spcBef>
              <a:spcAft>
                <a:spcPts val="0"/>
              </a:spcAft>
              <a:buClrTx/>
              <a:buSzTx/>
              <a:buFontTx/>
              <a:buAutoNum type="arabicPeriod"/>
              <a:tabLst/>
            </a:pPr>
            <a:r>
              <a:rPr kumimoji="0" lang="en-IN" sz="2400" b="0" i="0" u="none" strike="noStrike" cap="none" spc="0" normalizeH="0" dirty="0" smtClean="0">
                <a:ln>
                  <a:noFill/>
                </a:ln>
                <a:solidFill>
                  <a:srgbClr val="000000"/>
                </a:solidFill>
                <a:effectLst/>
                <a:uFillTx/>
                <a:latin typeface="Arial" panose="020B0604020202020204" pitchFamily="34" charset="0"/>
                <a:cs typeface="Arial" panose="020B0604020202020204" pitchFamily="34" charset="0"/>
                <a:sym typeface="Helvetica Light"/>
              </a:rPr>
              <a:t>After many people start using the app, a user based community service can be integrated to get timely updates on accidents and live condition of roads not managed by smart traffic light.</a:t>
            </a:r>
            <a:endParaRPr kumimoji="0" lang="en-IN" sz="24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Light"/>
            </a:endParaRPr>
          </a:p>
        </p:txBody>
      </p:sp>
    </p:spTree>
    <p:extLst>
      <p:ext uri="{BB962C8B-B14F-4D97-AF65-F5344CB8AC3E}">
        <p14:creationId xmlns:p14="http://schemas.microsoft.com/office/powerpoint/2010/main" val="112431800"/>
      </p:ext>
    </p:extLst>
  </p:cSld>
  <p:clrMapOvr>
    <a:masterClrMapping/>
  </p:clrMapOvr>
  <p:transition spd="med"/>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30"/>
          <p:cNvGrpSpPr/>
          <p:nvPr/>
        </p:nvGrpSpPr>
        <p:grpSpPr>
          <a:xfrm>
            <a:off x="10252192" y="8706154"/>
            <a:ext cx="2468479" cy="904535"/>
            <a:chOff x="0" y="0"/>
            <a:chExt cx="2468477" cy="904533"/>
          </a:xfrm>
        </p:grpSpPr>
        <p:pic>
          <p:nvPicPr>
            <p:cNvPr id="3" name="image2.png"/>
            <p:cNvPicPr>
              <a:picLocks noChangeAspect="1"/>
            </p:cNvPicPr>
            <p:nvPr/>
          </p:nvPicPr>
          <p:blipFill>
            <a:blip r:embed="rId2">
              <a:extLst/>
            </a:blip>
            <a:stretch>
              <a:fillRect/>
            </a:stretch>
          </p:blipFill>
          <p:spPr>
            <a:xfrm>
              <a:off x="1545393" y="0"/>
              <a:ext cx="923085" cy="904534"/>
            </a:xfrm>
            <a:prstGeom prst="rect">
              <a:avLst/>
            </a:prstGeom>
            <a:ln w="12700" cap="flat">
              <a:noFill/>
              <a:miter lim="400000"/>
            </a:ln>
            <a:effectLst/>
          </p:spPr>
        </p:pic>
        <p:pic>
          <p:nvPicPr>
            <p:cNvPr id="4" name="image3.png"/>
            <p:cNvPicPr>
              <a:picLocks noChangeAspect="1"/>
            </p:cNvPicPr>
            <p:nvPr/>
          </p:nvPicPr>
          <p:blipFill>
            <a:blip r:embed="rId3">
              <a:extLst/>
            </a:blip>
            <a:stretch>
              <a:fillRect/>
            </a:stretch>
          </p:blipFill>
          <p:spPr>
            <a:xfrm>
              <a:off x="0" y="181499"/>
              <a:ext cx="1466769" cy="668999"/>
            </a:xfrm>
            <a:prstGeom prst="rect">
              <a:avLst/>
            </a:prstGeom>
            <a:ln w="12700" cap="flat">
              <a:noFill/>
              <a:miter lim="400000"/>
            </a:ln>
            <a:effectLst/>
          </p:spPr>
        </p:pic>
      </p:grpSp>
      <p:sp>
        <p:nvSpPr>
          <p:cNvPr id="5" name="Shape 127"/>
          <p:cNvSpPr/>
          <p:nvPr/>
        </p:nvSpPr>
        <p:spPr>
          <a:xfrm>
            <a:off x="-152136" y="8635867"/>
            <a:ext cx="13309072" cy="1"/>
          </a:xfrm>
          <a:prstGeom prst="line">
            <a:avLst/>
          </a:prstGeom>
          <a:ln w="25400">
            <a:solidFill>
              <a:srgbClr val="050000"/>
            </a:solidFill>
          </a:ln>
        </p:spPr>
        <p:txBody>
          <a:bodyPr lIns="45718" tIns="45718" rIns="45718" bIns="45718"/>
          <a:lstStyle/>
          <a:p>
            <a:endParaRPr/>
          </a:p>
        </p:txBody>
      </p:sp>
      <p:pic>
        <p:nvPicPr>
          <p:cNvPr id="6" name="HACKATHON Poster 2016-03.png"/>
          <p:cNvPicPr>
            <a:picLocks noChangeAspect="1"/>
          </p:cNvPicPr>
          <p:nvPr/>
        </p:nvPicPr>
        <p:blipFill>
          <a:blip r:embed="rId4">
            <a:extLst/>
          </a:blip>
          <a:stretch>
            <a:fillRect/>
          </a:stretch>
        </p:blipFill>
        <p:spPr>
          <a:xfrm>
            <a:off x="80411" y="8601168"/>
            <a:ext cx="1304200" cy="1241507"/>
          </a:xfrm>
          <a:prstGeom prst="rect">
            <a:avLst/>
          </a:prstGeom>
          <a:ln w="12700">
            <a:miter lim="400000"/>
          </a:ln>
        </p:spPr>
      </p:pic>
    </p:spTree>
    <p:extLst>
      <p:ext uri="{BB962C8B-B14F-4D97-AF65-F5344CB8AC3E}">
        <p14:creationId xmlns:p14="http://schemas.microsoft.com/office/powerpoint/2010/main" val="665623886"/>
      </p:ext>
    </p:extLst>
  </p:cSld>
  <p:clrMapOvr>
    <a:masterClrMapping/>
  </p:clrMapOvr>
  <p:transition spd="med"/>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30"/>
          <p:cNvGrpSpPr/>
          <p:nvPr/>
        </p:nvGrpSpPr>
        <p:grpSpPr>
          <a:xfrm>
            <a:off x="10252192" y="8706154"/>
            <a:ext cx="2468479" cy="904535"/>
            <a:chOff x="0" y="0"/>
            <a:chExt cx="2468477" cy="904533"/>
          </a:xfrm>
        </p:grpSpPr>
        <p:pic>
          <p:nvPicPr>
            <p:cNvPr id="3" name="image2.png"/>
            <p:cNvPicPr>
              <a:picLocks noChangeAspect="1"/>
            </p:cNvPicPr>
            <p:nvPr/>
          </p:nvPicPr>
          <p:blipFill>
            <a:blip r:embed="rId2">
              <a:extLst/>
            </a:blip>
            <a:stretch>
              <a:fillRect/>
            </a:stretch>
          </p:blipFill>
          <p:spPr>
            <a:xfrm>
              <a:off x="1545393" y="0"/>
              <a:ext cx="923085" cy="904534"/>
            </a:xfrm>
            <a:prstGeom prst="rect">
              <a:avLst/>
            </a:prstGeom>
            <a:ln w="12700" cap="flat">
              <a:noFill/>
              <a:miter lim="400000"/>
            </a:ln>
            <a:effectLst/>
          </p:spPr>
        </p:pic>
        <p:pic>
          <p:nvPicPr>
            <p:cNvPr id="4" name="image3.png"/>
            <p:cNvPicPr>
              <a:picLocks noChangeAspect="1"/>
            </p:cNvPicPr>
            <p:nvPr/>
          </p:nvPicPr>
          <p:blipFill>
            <a:blip r:embed="rId3">
              <a:extLst/>
            </a:blip>
            <a:stretch>
              <a:fillRect/>
            </a:stretch>
          </p:blipFill>
          <p:spPr>
            <a:xfrm>
              <a:off x="0" y="181499"/>
              <a:ext cx="1466769" cy="668999"/>
            </a:xfrm>
            <a:prstGeom prst="rect">
              <a:avLst/>
            </a:prstGeom>
            <a:ln w="12700" cap="flat">
              <a:noFill/>
              <a:miter lim="400000"/>
            </a:ln>
            <a:effectLst/>
          </p:spPr>
        </p:pic>
      </p:grpSp>
      <p:sp>
        <p:nvSpPr>
          <p:cNvPr id="5" name="Shape 127"/>
          <p:cNvSpPr/>
          <p:nvPr/>
        </p:nvSpPr>
        <p:spPr>
          <a:xfrm>
            <a:off x="-152136" y="8635867"/>
            <a:ext cx="13309072" cy="1"/>
          </a:xfrm>
          <a:prstGeom prst="line">
            <a:avLst/>
          </a:prstGeom>
          <a:ln w="25400">
            <a:solidFill>
              <a:srgbClr val="050000"/>
            </a:solidFill>
          </a:ln>
        </p:spPr>
        <p:txBody>
          <a:bodyPr lIns="45718" tIns="45718" rIns="45718" bIns="45718"/>
          <a:lstStyle/>
          <a:p>
            <a:endParaRPr/>
          </a:p>
        </p:txBody>
      </p:sp>
      <p:pic>
        <p:nvPicPr>
          <p:cNvPr id="6" name="HACKATHON Poster 2016-03.png"/>
          <p:cNvPicPr>
            <a:picLocks noChangeAspect="1"/>
          </p:cNvPicPr>
          <p:nvPr/>
        </p:nvPicPr>
        <p:blipFill>
          <a:blip r:embed="rId4">
            <a:extLst/>
          </a:blip>
          <a:stretch>
            <a:fillRect/>
          </a:stretch>
        </p:blipFill>
        <p:spPr>
          <a:xfrm>
            <a:off x="80411" y="8601168"/>
            <a:ext cx="1304200" cy="1241507"/>
          </a:xfrm>
          <a:prstGeom prst="rect">
            <a:avLst/>
          </a:prstGeom>
          <a:ln w="12700">
            <a:miter lim="400000"/>
          </a:ln>
        </p:spPr>
      </p:pic>
      <p:sp>
        <p:nvSpPr>
          <p:cNvPr id="8" name="Rectangle 7"/>
          <p:cNvSpPr/>
          <p:nvPr/>
        </p:nvSpPr>
        <p:spPr>
          <a:xfrm>
            <a:off x="-152136" y="3234035"/>
            <a:ext cx="12924388" cy="923330"/>
          </a:xfrm>
          <a:prstGeom prst="rect">
            <a:avLst/>
          </a:prstGeom>
          <a:noFill/>
        </p:spPr>
        <p:txBody>
          <a:bodyPr wrap="square" lIns="91440" tIns="45720" rIns="91440" bIns="45720">
            <a:spAutoFit/>
          </a:bodyPr>
          <a:lstStyle/>
          <a:p>
            <a:pPr algn="ctr"/>
            <a:r>
              <a:rPr lang="en-US" sz="5400" cap="none" spc="0" dirty="0" smtClean="0">
                <a:ln w="0"/>
                <a:solidFill>
                  <a:schemeClr val="accent1"/>
                </a:solidFill>
                <a:effectLst>
                  <a:outerShdw blurRad="38100" dist="38100" dir="2700000" algn="tl">
                    <a:srgbClr val="000000">
                      <a:alpha val="43137"/>
                    </a:srgbClr>
                  </a:outerShdw>
                </a:effectLst>
                <a:latin typeface="Algerian" panose="04020705040A02060702" pitchFamily="82" charset="0"/>
              </a:rPr>
              <a:t>introduction</a:t>
            </a:r>
            <a:endParaRPr lang="en-US" sz="5400" cap="none" spc="0" dirty="0">
              <a:ln w="0"/>
              <a:solidFill>
                <a:schemeClr val="accent1"/>
              </a:solidFill>
              <a:effectLst>
                <a:outerShdw blurRad="38100" dist="38100" dir="2700000" algn="tl">
                  <a:srgbClr val="000000">
                    <a:alpha val="43137"/>
                  </a:srgbClr>
                </a:outerShdw>
              </a:effectLst>
              <a:latin typeface="Algerian" panose="04020705040A02060702" pitchFamily="82" charset="0"/>
            </a:endParaRPr>
          </a:p>
        </p:txBody>
      </p:sp>
    </p:spTree>
    <p:extLst>
      <p:ext uri="{BB962C8B-B14F-4D97-AF65-F5344CB8AC3E}">
        <p14:creationId xmlns:p14="http://schemas.microsoft.com/office/powerpoint/2010/main" val="3839688854"/>
      </p:ext>
    </p:extLst>
  </p:cSld>
  <p:clrMapOvr>
    <a:masterClrMapping/>
  </p:clrMapOvr>
  <p:transition spd="med"/>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7" name="Shape 127"/>
          <p:cNvSpPr/>
          <p:nvPr/>
        </p:nvSpPr>
        <p:spPr>
          <a:xfrm>
            <a:off x="-152136" y="8635867"/>
            <a:ext cx="13309072" cy="1"/>
          </a:xfrm>
          <a:prstGeom prst="line">
            <a:avLst/>
          </a:prstGeom>
          <a:ln w="25400">
            <a:solidFill>
              <a:srgbClr val="050000"/>
            </a:solidFill>
          </a:ln>
        </p:spPr>
        <p:txBody>
          <a:bodyPr lIns="45718" tIns="45718" rIns="45718" bIns="45718"/>
          <a:lstStyle/>
          <a:p>
            <a:endParaRPr/>
          </a:p>
        </p:txBody>
      </p:sp>
      <p:grpSp>
        <p:nvGrpSpPr>
          <p:cNvPr id="130" name="Group 130"/>
          <p:cNvGrpSpPr/>
          <p:nvPr/>
        </p:nvGrpSpPr>
        <p:grpSpPr>
          <a:xfrm>
            <a:off x="10252192" y="8706154"/>
            <a:ext cx="2468479" cy="904535"/>
            <a:chOff x="0" y="0"/>
            <a:chExt cx="2468477" cy="904533"/>
          </a:xfrm>
        </p:grpSpPr>
        <p:pic>
          <p:nvPicPr>
            <p:cNvPr id="128" name="image2.png"/>
            <p:cNvPicPr>
              <a:picLocks noChangeAspect="1"/>
            </p:cNvPicPr>
            <p:nvPr/>
          </p:nvPicPr>
          <p:blipFill>
            <a:blip r:embed="rId2">
              <a:extLst/>
            </a:blip>
            <a:stretch>
              <a:fillRect/>
            </a:stretch>
          </p:blipFill>
          <p:spPr>
            <a:xfrm>
              <a:off x="1545393" y="0"/>
              <a:ext cx="923085" cy="904534"/>
            </a:xfrm>
            <a:prstGeom prst="rect">
              <a:avLst/>
            </a:prstGeom>
            <a:ln w="12700" cap="flat">
              <a:noFill/>
              <a:miter lim="400000"/>
            </a:ln>
            <a:effectLst/>
          </p:spPr>
        </p:pic>
        <p:pic>
          <p:nvPicPr>
            <p:cNvPr id="129" name="image3.png"/>
            <p:cNvPicPr>
              <a:picLocks noChangeAspect="1"/>
            </p:cNvPicPr>
            <p:nvPr/>
          </p:nvPicPr>
          <p:blipFill>
            <a:blip r:embed="rId3">
              <a:extLst/>
            </a:blip>
            <a:stretch>
              <a:fillRect/>
            </a:stretch>
          </p:blipFill>
          <p:spPr>
            <a:xfrm>
              <a:off x="0" y="181499"/>
              <a:ext cx="1466769" cy="668999"/>
            </a:xfrm>
            <a:prstGeom prst="rect">
              <a:avLst/>
            </a:prstGeom>
            <a:ln w="12700" cap="flat">
              <a:noFill/>
              <a:miter lim="400000"/>
            </a:ln>
            <a:effectLst/>
          </p:spPr>
        </p:pic>
      </p:grpSp>
      <p:pic>
        <p:nvPicPr>
          <p:cNvPr id="131" name="HACKATHON Poster 2016-03.png"/>
          <p:cNvPicPr>
            <a:picLocks noChangeAspect="1"/>
          </p:cNvPicPr>
          <p:nvPr/>
        </p:nvPicPr>
        <p:blipFill>
          <a:blip r:embed="rId4">
            <a:extLst/>
          </a:blip>
          <a:stretch>
            <a:fillRect/>
          </a:stretch>
        </p:blipFill>
        <p:spPr>
          <a:xfrm>
            <a:off x="80411" y="8601168"/>
            <a:ext cx="1304200" cy="1241507"/>
          </a:xfrm>
          <a:prstGeom prst="rect">
            <a:avLst/>
          </a:prstGeom>
          <a:ln w="12700">
            <a:miter lim="400000"/>
          </a:ln>
        </p:spPr>
      </p:pic>
      <p:sp>
        <p:nvSpPr>
          <p:cNvPr id="2" name="Rectangle 1"/>
          <p:cNvSpPr/>
          <p:nvPr/>
        </p:nvSpPr>
        <p:spPr>
          <a:xfrm>
            <a:off x="2364237" y="357485"/>
            <a:ext cx="7590539" cy="923330"/>
          </a:xfrm>
          <a:prstGeom prst="rect">
            <a:avLst/>
          </a:prstGeom>
          <a:noFill/>
        </p:spPr>
        <p:txBody>
          <a:bodyPr wrap="none" lIns="91440" tIns="45720" rIns="91440" bIns="45720">
            <a:spAutoFit/>
          </a:bodyPr>
          <a:lstStyle/>
          <a:p>
            <a:pPr algn="ctr"/>
            <a:r>
              <a:rPr lang="en-US" sz="5400" b="1" cap="none" spc="0" dirty="0" smtClean="0">
                <a:ln w="0"/>
                <a:solidFill>
                  <a:schemeClr val="accent1"/>
                </a:solidFill>
                <a:effectLst>
                  <a:outerShdw blurRad="38100" dist="25400" dir="5400000" algn="ctr" rotWithShape="0">
                    <a:srgbClr val="6E747A">
                      <a:alpha val="43000"/>
                    </a:srgbClr>
                  </a:outerShdw>
                </a:effectLst>
                <a:latin typeface="Algerian" panose="04020705040A02060702" pitchFamily="82" charset="0"/>
              </a:rPr>
              <a:t>The Traffic Problem</a:t>
            </a:r>
            <a:endParaRPr lang="en-US" sz="5400" b="1" cap="none" spc="0" dirty="0">
              <a:ln w="0"/>
              <a:solidFill>
                <a:schemeClr val="accent1"/>
              </a:solidFill>
              <a:effectLst>
                <a:outerShdw blurRad="38100" dist="25400" dir="5400000" algn="ctr" rotWithShape="0">
                  <a:srgbClr val="6E747A">
                    <a:alpha val="43000"/>
                  </a:srgbClr>
                </a:outerShdw>
              </a:effectLst>
              <a:latin typeface="Algerian" panose="04020705040A02060702" pitchFamily="82" charset="0"/>
            </a:endParaRPr>
          </a:p>
        </p:txBody>
      </p:sp>
      <p:sp>
        <p:nvSpPr>
          <p:cNvPr id="10" name="Rectangle 9"/>
          <p:cNvSpPr/>
          <p:nvPr/>
        </p:nvSpPr>
        <p:spPr>
          <a:xfrm>
            <a:off x="5423606" y="2059721"/>
            <a:ext cx="5415844" cy="4093428"/>
          </a:xfrm>
          <a:prstGeom prst="rect">
            <a:avLst/>
          </a:prstGeom>
        </p:spPr>
        <p:txBody>
          <a:bodyPr wrap="square">
            <a:spAutoFit/>
          </a:bodyPr>
          <a:lstStyle/>
          <a:p>
            <a:pPr marL="342900" indent="-342900" algn="just">
              <a:buFont typeface="Wingdings" panose="05000000000000000000" pitchFamily="2" charset="2"/>
              <a:buChar char="Ø"/>
            </a:pPr>
            <a:r>
              <a:rPr lang="en-IN" sz="2000" dirty="0">
                <a:latin typeface="Arial" panose="020B0604020202020204" pitchFamily="34" charset="0"/>
                <a:cs typeface="Arial" panose="020B0604020202020204" pitchFamily="34" charset="0"/>
              </a:rPr>
              <a:t>Traffic congestion and vehicular emissions </a:t>
            </a:r>
            <a:r>
              <a:rPr lang="en-IN" sz="2000" dirty="0" smtClean="0">
                <a:latin typeface="Arial" panose="020B0604020202020204" pitchFamily="34" charset="0"/>
                <a:cs typeface="Arial" panose="020B0604020202020204" pitchFamily="34" charset="0"/>
              </a:rPr>
              <a:t>have become a </a:t>
            </a:r>
            <a:r>
              <a:rPr lang="en-IN" sz="2000" dirty="0">
                <a:latin typeface="Arial" panose="020B0604020202020204" pitchFamily="34" charset="0"/>
                <a:cs typeface="Arial" panose="020B0604020202020204" pitchFamily="34" charset="0"/>
              </a:rPr>
              <a:t>major </a:t>
            </a:r>
            <a:r>
              <a:rPr lang="en-IN" sz="2000" dirty="0" smtClean="0">
                <a:latin typeface="Arial" panose="020B0604020202020204" pitchFamily="34" charset="0"/>
                <a:cs typeface="Arial" panose="020B0604020202020204" pitchFamily="34" charset="0"/>
              </a:rPr>
              <a:t>problem for road users in India.</a:t>
            </a:r>
          </a:p>
          <a:p>
            <a:pPr algn="just"/>
            <a:endParaRPr lang="en-IN" sz="2000" dirty="0" smtClean="0">
              <a:latin typeface="Arial" panose="020B0604020202020204" pitchFamily="34" charset="0"/>
              <a:cs typeface="Arial" panose="020B0604020202020204" pitchFamily="34" charset="0"/>
            </a:endParaRPr>
          </a:p>
          <a:p>
            <a:pPr marL="342900" indent="-342900" algn="just">
              <a:buFont typeface="Wingdings" panose="05000000000000000000" pitchFamily="2" charset="2"/>
              <a:buChar char="Ø"/>
            </a:pPr>
            <a:r>
              <a:rPr lang="en-US" sz="2000" dirty="0" smtClean="0">
                <a:effectLst/>
                <a:latin typeface="Arial" panose="020B0604020202020204" pitchFamily="34" charset="0"/>
                <a:ea typeface="Calibri" panose="020F0502020204030204" pitchFamily="34" charset="0"/>
                <a:cs typeface="Arial" panose="020B0604020202020204" pitchFamily="34" charset="0"/>
              </a:rPr>
              <a:t>A lot of time and fuel </a:t>
            </a:r>
            <a:r>
              <a:rPr lang="en-US" sz="2000" dirty="0" smtClean="0">
                <a:latin typeface="Arial" panose="020B0604020202020204" pitchFamily="34" charset="0"/>
                <a:ea typeface="Calibri" panose="020F0502020204030204" pitchFamily="34" charset="0"/>
                <a:cs typeface="Arial" panose="020B0604020202020204" pitchFamily="34" charset="0"/>
              </a:rPr>
              <a:t>is</a:t>
            </a:r>
            <a:r>
              <a:rPr lang="en-US" sz="2000" dirty="0" smtClean="0">
                <a:effectLst/>
                <a:latin typeface="Arial" panose="020B0604020202020204" pitchFamily="34" charset="0"/>
                <a:ea typeface="Calibri" panose="020F0502020204030204" pitchFamily="34" charset="0"/>
                <a:cs typeface="Arial" panose="020B0604020202020204" pitchFamily="34" charset="0"/>
              </a:rPr>
              <a:t> wasted as the vehicles sit idly stuck in traffic jams.</a:t>
            </a:r>
          </a:p>
          <a:p>
            <a:pPr algn="just"/>
            <a:endParaRPr lang="en-US" sz="2000" dirty="0" smtClean="0">
              <a:effectLst/>
              <a:latin typeface="Arial" panose="020B0604020202020204" pitchFamily="34" charset="0"/>
              <a:ea typeface="Calibri" panose="020F0502020204030204" pitchFamily="34" charset="0"/>
              <a:cs typeface="Arial" panose="020B0604020202020204" pitchFamily="34" charset="0"/>
            </a:endParaRPr>
          </a:p>
          <a:p>
            <a:pPr marL="342900" indent="-342900" algn="just">
              <a:buFont typeface="Wingdings" panose="05000000000000000000" pitchFamily="2" charset="2"/>
              <a:buChar char="Ø"/>
            </a:pPr>
            <a:r>
              <a:rPr lang="en-US" sz="2000" dirty="0" smtClean="0">
                <a:effectLst/>
                <a:latin typeface="Arial" panose="020B0604020202020204" pitchFamily="34" charset="0"/>
                <a:ea typeface="Calibri" panose="020F0502020204030204" pitchFamily="34" charset="0"/>
                <a:cs typeface="Arial" panose="020B0604020202020204" pitchFamily="34" charset="0"/>
              </a:rPr>
              <a:t>Road accidents and pollution rise constitute the daily news. Lives are lost as ambulance, fire brigade do not make it in time. </a:t>
            </a:r>
          </a:p>
          <a:p>
            <a:pPr algn="just"/>
            <a:endParaRPr lang="en-US" sz="2000" dirty="0">
              <a:latin typeface="Arial" panose="020B0604020202020204" pitchFamily="34" charset="0"/>
              <a:ea typeface="Calibri" panose="020F0502020204030204" pitchFamily="34" charset="0"/>
              <a:cs typeface="Arial" panose="020B0604020202020204" pitchFamily="34" charset="0"/>
            </a:endParaRPr>
          </a:p>
          <a:p>
            <a:pPr marL="342900" indent="-342900" algn="just">
              <a:buFont typeface="Wingdings" panose="05000000000000000000" pitchFamily="2" charset="2"/>
              <a:buChar char="Ø"/>
            </a:pPr>
            <a:endParaRPr lang="en-IN" sz="2000" dirty="0">
              <a:latin typeface="Bookman Old Style" panose="02050604050505020204" pitchFamily="18" charset="0"/>
            </a:endParaRPr>
          </a:p>
        </p:txBody>
      </p:sp>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0958" y="1911328"/>
            <a:ext cx="3348641" cy="3966351"/>
          </a:xfrm>
          <a:prstGeom prst="rect">
            <a:avLst/>
          </a:prstGeom>
        </p:spPr>
      </p:pic>
      <p:sp>
        <p:nvSpPr>
          <p:cNvPr id="4" name="TextBox 3"/>
          <p:cNvSpPr txBox="1"/>
          <p:nvPr/>
        </p:nvSpPr>
        <p:spPr>
          <a:xfrm>
            <a:off x="1070958" y="5947965"/>
            <a:ext cx="9768492"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IN" sz="2000" b="0" i="0" u="none" strike="noStrike" cap="none" spc="0" normalizeH="0" baseline="0" dirty="0">
              <a:ln>
                <a:noFill/>
              </a:ln>
              <a:solidFill>
                <a:srgbClr val="000000"/>
              </a:solidFill>
              <a:effectLst/>
              <a:uFillTx/>
              <a:latin typeface="Helvetica Light"/>
              <a:ea typeface="Helvetica Light"/>
              <a:cs typeface="Helvetica Light"/>
              <a:sym typeface="Helvetica Light"/>
            </a:endParaRPr>
          </a:p>
        </p:txBody>
      </p:sp>
      <p:sp>
        <p:nvSpPr>
          <p:cNvPr id="5" name="TextBox 4"/>
          <p:cNvSpPr txBox="1"/>
          <p:nvPr/>
        </p:nvSpPr>
        <p:spPr>
          <a:xfrm>
            <a:off x="1070958" y="6393606"/>
            <a:ext cx="9768492" cy="10259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342900" indent="-342900" algn="just">
              <a:buFont typeface="Wingdings" panose="05000000000000000000" pitchFamily="2" charset="2"/>
              <a:buChar char="Ø"/>
            </a:pPr>
            <a:r>
              <a:rPr lang="en-IN" sz="2000" dirty="0">
                <a:latin typeface="Arial" panose="020B0604020202020204" pitchFamily="34" charset="0"/>
                <a:cs typeface="Arial" panose="020B0604020202020204" pitchFamily="34" charset="0"/>
              </a:rPr>
              <a:t>Most conflicts between </a:t>
            </a:r>
            <a:r>
              <a:rPr lang="en-IN" sz="2000" dirty="0" smtClean="0">
                <a:latin typeface="Arial" panose="020B0604020202020204" pitchFamily="34" charset="0"/>
                <a:cs typeface="Arial" panose="020B0604020202020204" pitchFamily="34" charset="0"/>
              </a:rPr>
              <a:t>road </a:t>
            </a:r>
            <a:r>
              <a:rPr lang="en-IN" sz="2000" dirty="0">
                <a:latin typeface="Arial" panose="020B0604020202020204" pitchFamily="34" charset="0"/>
                <a:cs typeface="Arial" panose="020B0604020202020204" pitchFamily="34" charset="0"/>
              </a:rPr>
              <a:t>users occur at </a:t>
            </a:r>
            <a:r>
              <a:rPr lang="en-IN" sz="2000" dirty="0" smtClean="0">
                <a:latin typeface="Arial" panose="020B0604020202020204" pitchFamily="34" charset="0"/>
                <a:cs typeface="Arial" panose="020B0604020202020204" pitchFamily="34" charset="0"/>
              </a:rPr>
              <a:t>intersections. </a:t>
            </a:r>
          </a:p>
          <a:p>
            <a:pPr marL="342900" indent="-342900" algn="just">
              <a:buFont typeface="Wingdings" panose="05000000000000000000" pitchFamily="2" charset="2"/>
              <a:buChar char="Ø"/>
            </a:pPr>
            <a:endParaRPr lang="en-IN" sz="2000" dirty="0" smtClean="0">
              <a:latin typeface="Arial" panose="020B0604020202020204" pitchFamily="34" charset="0"/>
              <a:cs typeface="Arial" panose="020B0604020202020204" pitchFamily="34" charset="0"/>
            </a:endParaRPr>
          </a:p>
          <a:p>
            <a:pPr algn="just"/>
            <a:endParaRPr lang="en-IN" sz="2000" dirty="0">
              <a:latin typeface="Arial" panose="020B0604020202020204" pitchFamily="34" charset="0"/>
              <a:cs typeface="Arial" panose="020B0604020202020204" pitchFamily="34" charset="0"/>
            </a:endParaRPr>
          </a:p>
        </p:txBody>
      </p:sp>
    </p:spTree>
  </p:cSld>
  <p:clrMapOvr>
    <a:masterClrMapping/>
  </p:clrMapOvr>
  <p:transition spd="slow"/>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HACKATHON Poster 2016-03.png"/>
          <p:cNvPicPr>
            <a:picLocks noChangeAspect="1"/>
          </p:cNvPicPr>
          <p:nvPr/>
        </p:nvPicPr>
        <p:blipFill>
          <a:blip r:embed="rId3">
            <a:extLst/>
          </a:blip>
          <a:stretch>
            <a:fillRect/>
          </a:stretch>
        </p:blipFill>
        <p:spPr>
          <a:xfrm>
            <a:off x="80411" y="8601168"/>
            <a:ext cx="1304200" cy="1241507"/>
          </a:xfrm>
          <a:prstGeom prst="rect">
            <a:avLst/>
          </a:prstGeom>
          <a:ln w="12700">
            <a:miter lim="400000"/>
          </a:ln>
        </p:spPr>
      </p:pic>
      <p:grpSp>
        <p:nvGrpSpPr>
          <p:cNvPr id="3" name="Group 130"/>
          <p:cNvGrpSpPr/>
          <p:nvPr/>
        </p:nvGrpSpPr>
        <p:grpSpPr>
          <a:xfrm>
            <a:off x="10252192" y="8706154"/>
            <a:ext cx="2468479" cy="904535"/>
            <a:chOff x="0" y="0"/>
            <a:chExt cx="2468477" cy="904533"/>
          </a:xfrm>
        </p:grpSpPr>
        <p:pic>
          <p:nvPicPr>
            <p:cNvPr id="4" name="image2.png"/>
            <p:cNvPicPr>
              <a:picLocks noChangeAspect="1"/>
            </p:cNvPicPr>
            <p:nvPr/>
          </p:nvPicPr>
          <p:blipFill>
            <a:blip r:embed="rId4">
              <a:extLst/>
            </a:blip>
            <a:stretch>
              <a:fillRect/>
            </a:stretch>
          </p:blipFill>
          <p:spPr>
            <a:xfrm>
              <a:off x="1545393" y="0"/>
              <a:ext cx="923085" cy="904534"/>
            </a:xfrm>
            <a:prstGeom prst="rect">
              <a:avLst/>
            </a:prstGeom>
            <a:ln w="12700" cap="flat">
              <a:noFill/>
              <a:miter lim="400000"/>
            </a:ln>
            <a:effectLst/>
          </p:spPr>
        </p:pic>
        <p:pic>
          <p:nvPicPr>
            <p:cNvPr id="5" name="image3.png"/>
            <p:cNvPicPr>
              <a:picLocks noChangeAspect="1"/>
            </p:cNvPicPr>
            <p:nvPr/>
          </p:nvPicPr>
          <p:blipFill>
            <a:blip r:embed="rId5">
              <a:extLst/>
            </a:blip>
            <a:stretch>
              <a:fillRect/>
            </a:stretch>
          </p:blipFill>
          <p:spPr>
            <a:xfrm>
              <a:off x="0" y="181499"/>
              <a:ext cx="1466769" cy="668999"/>
            </a:xfrm>
            <a:prstGeom prst="rect">
              <a:avLst/>
            </a:prstGeom>
            <a:ln w="12700" cap="flat">
              <a:noFill/>
              <a:miter lim="400000"/>
            </a:ln>
            <a:effectLst/>
          </p:spPr>
        </p:pic>
      </p:grpSp>
      <p:sp>
        <p:nvSpPr>
          <p:cNvPr id="6" name="Shape 127"/>
          <p:cNvSpPr/>
          <p:nvPr/>
        </p:nvSpPr>
        <p:spPr>
          <a:xfrm>
            <a:off x="-152136" y="8635867"/>
            <a:ext cx="13309072" cy="1"/>
          </a:xfrm>
          <a:prstGeom prst="line">
            <a:avLst/>
          </a:prstGeom>
          <a:ln w="25400">
            <a:solidFill>
              <a:srgbClr val="050000"/>
            </a:solidFill>
          </a:ln>
        </p:spPr>
        <p:txBody>
          <a:bodyPr lIns="45718" tIns="45718" rIns="45718" bIns="45718"/>
          <a:lstStyle/>
          <a:p>
            <a:endParaRPr/>
          </a:p>
        </p:txBody>
      </p:sp>
      <p:sp>
        <p:nvSpPr>
          <p:cNvPr id="7" name="Rectangle 6"/>
          <p:cNvSpPr/>
          <p:nvPr/>
        </p:nvSpPr>
        <p:spPr>
          <a:xfrm>
            <a:off x="80412" y="243185"/>
            <a:ext cx="12924388" cy="923330"/>
          </a:xfrm>
          <a:prstGeom prst="rect">
            <a:avLst/>
          </a:prstGeom>
          <a:noFill/>
        </p:spPr>
        <p:txBody>
          <a:bodyPr wrap="square" lIns="91440" tIns="45720" rIns="91440" bIns="45720">
            <a:spAutoFit/>
          </a:bodyPr>
          <a:lstStyle/>
          <a:p>
            <a:pPr algn="ctr"/>
            <a:r>
              <a:rPr lang="en-US" sz="5400" cap="none" spc="0" dirty="0" smtClean="0">
                <a:ln w="0"/>
                <a:solidFill>
                  <a:schemeClr val="accent1"/>
                </a:solidFill>
                <a:effectLst>
                  <a:outerShdw blurRad="38100" dist="38100" dir="2700000" algn="tl">
                    <a:srgbClr val="000000">
                      <a:alpha val="43137"/>
                    </a:srgbClr>
                  </a:outerShdw>
                </a:effectLst>
                <a:latin typeface="Algerian" panose="04020705040A02060702" pitchFamily="82" charset="0"/>
              </a:rPr>
              <a:t>Challenges IN INDIA</a:t>
            </a:r>
            <a:endParaRPr lang="en-US" sz="5400" cap="none" spc="0" dirty="0">
              <a:ln w="0"/>
              <a:solidFill>
                <a:schemeClr val="accent1"/>
              </a:solidFill>
              <a:effectLst>
                <a:outerShdw blurRad="38100" dist="38100" dir="2700000" algn="tl">
                  <a:srgbClr val="000000">
                    <a:alpha val="43137"/>
                  </a:srgbClr>
                </a:outerShdw>
              </a:effectLst>
              <a:latin typeface="Algerian" panose="04020705040A02060702" pitchFamily="82" charset="0"/>
            </a:endParaRPr>
          </a:p>
        </p:txBody>
      </p:sp>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42605" y="1594866"/>
            <a:ext cx="5315107" cy="3858768"/>
          </a:xfrm>
          <a:prstGeom prst="rect">
            <a:avLst/>
          </a:prstGeom>
        </p:spPr>
      </p:pic>
      <p:pic>
        <p:nvPicPr>
          <p:cNvPr id="9" name="Picture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3520" y="1594866"/>
            <a:ext cx="5852160" cy="3858768"/>
          </a:xfrm>
          <a:prstGeom prst="rect">
            <a:avLst/>
          </a:prstGeom>
        </p:spPr>
      </p:pic>
      <p:sp>
        <p:nvSpPr>
          <p:cNvPr id="10" name="TextBox 9"/>
          <p:cNvSpPr txBox="1"/>
          <p:nvPr/>
        </p:nvSpPr>
        <p:spPr>
          <a:xfrm>
            <a:off x="6542605" y="5881985"/>
            <a:ext cx="5695950" cy="595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just" defTabSz="584200" rtl="0" fontAlgn="auto" latinLnBrk="0" hangingPunct="0">
              <a:lnSpc>
                <a:spcPct val="100000"/>
              </a:lnSpc>
              <a:spcBef>
                <a:spcPts val="0"/>
              </a:spcBef>
              <a:spcAft>
                <a:spcPts val="0"/>
              </a:spcAft>
              <a:buClrTx/>
              <a:buSzTx/>
              <a:buFontTx/>
              <a:buNone/>
              <a:tabLst/>
            </a:pPr>
            <a:r>
              <a:rPr kumimoji="0" lang="en-IN" sz="3200" b="0" i="0" u="none" strike="noStrike" cap="none" spc="0" normalizeH="0" baseline="0" dirty="0" smtClean="0">
                <a:ln>
                  <a:noFill/>
                </a:ln>
                <a:solidFill>
                  <a:srgbClr val="000000"/>
                </a:solidFill>
                <a:effectLst/>
                <a:uFillTx/>
                <a:latin typeface="Helvetica Light"/>
                <a:ea typeface="Helvetica Light"/>
                <a:cs typeface="Helvetica Light"/>
                <a:sym typeface="Helvetica Light"/>
              </a:rPr>
              <a:t>HETEROGENEOUS TRAFFIC</a:t>
            </a:r>
            <a:endParaRPr kumimoji="0" lang="en-IN" sz="3200" b="0" i="0" u="none" strike="noStrike" cap="none" spc="0" normalizeH="0" baseline="0" dirty="0">
              <a:ln>
                <a:noFill/>
              </a:ln>
              <a:solidFill>
                <a:srgbClr val="000000"/>
              </a:solidFill>
              <a:effectLst/>
              <a:uFillTx/>
              <a:latin typeface="Helvetica Light"/>
              <a:ea typeface="Helvetica Light"/>
              <a:cs typeface="Helvetica Light"/>
              <a:sym typeface="Helvetica Light"/>
            </a:endParaRPr>
          </a:p>
        </p:txBody>
      </p:sp>
      <p:sp>
        <p:nvSpPr>
          <p:cNvPr id="11" name="TextBox 10"/>
          <p:cNvSpPr txBox="1"/>
          <p:nvPr/>
        </p:nvSpPr>
        <p:spPr>
          <a:xfrm>
            <a:off x="223520" y="5881985"/>
            <a:ext cx="6120130" cy="595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lang="en-IN" sz="3200" dirty="0" smtClean="0"/>
              <a:t>HOMOGENEOUS TRAFFIC</a:t>
            </a:r>
            <a:endParaRPr kumimoji="0" lang="en-IN" sz="3200" b="0" i="0" u="none" strike="noStrike" cap="none" spc="0" normalizeH="0" baseline="0" dirty="0">
              <a:ln>
                <a:noFill/>
              </a:ln>
              <a:solidFill>
                <a:srgbClr val="000000"/>
              </a:solidFill>
              <a:effectLst/>
              <a:uFillTx/>
              <a:latin typeface="Helvetica Light"/>
              <a:ea typeface="Helvetica Light"/>
              <a:cs typeface="Helvetica Light"/>
              <a:sym typeface="Helvetica Light"/>
            </a:endParaRPr>
          </a:p>
        </p:txBody>
      </p:sp>
    </p:spTree>
    <p:extLst>
      <p:ext uri="{BB962C8B-B14F-4D97-AF65-F5344CB8AC3E}">
        <p14:creationId xmlns:p14="http://schemas.microsoft.com/office/powerpoint/2010/main" val="2839455082"/>
      </p:ext>
    </p:extLst>
  </p:cSld>
  <p:clrMapOvr>
    <a:masterClrMapping/>
  </p:clrMapOvr>
  <p:transition spd="med"/>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127"/>
          <p:cNvSpPr/>
          <p:nvPr/>
        </p:nvSpPr>
        <p:spPr>
          <a:xfrm>
            <a:off x="-152136" y="8635867"/>
            <a:ext cx="13309072" cy="1"/>
          </a:xfrm>
          <a:prstGeom prst="line">
            <a:avLst/>
          </a:prstGeom>
          <a:ln w="25400">
            <a:solidFill>
              <a:srgbClr val="050000"/>
            </a:solidFill>
          </a:ln>
        </p:spPr>
        <p:txBody>
          <a:bodyPr lIns="45718" tIns="45718" rIns="45718" bIns="45718"/>
          <a:lstStyle/>
          <a:p>
            <a:endParaRPr/>
          </a:p>
        </p:txBody>
      </p:sp>
      <p:pic>
        <p:nvPicPr>
          <p:cNvPr id="3" name="HACKATHON Poster 2016-03.png"/>
          <p:cNvPicPr>
            <a:picLocks noChangeAspect="1"/>
          </p:cNvPicPr>
          <p:nvPr/>
        </p:nvPicPr>
        <p:blipFill>
          <a:blip r:embed="rId2">
            <a:extLst/>
          </a:blip>
          <a:stretch>
            <a:fillRect/>
          </a:stretch>
        </p:blipFill>
        <p:spPr>
          <a:xfrm>
            <a:off x="80411" y="8601168"/>
            <a:ext cx="1304200" cy="1241507"/>
          </a:xfrm>
          <a:prstGeom prst="rect">
            <a:avLst/>
          </a:prstGeom>
          <a:ln w="12700">
            <a:miter lim="400000"/>
          </a:ln>
        </p:spPr>
      </p:pic>
      <p:grpSp>
        <p:nvGrpSpPr>
          <p:cNvPr id="4" name="Group 130"/>
          <p:cNvGrpSpPr/>
          <p:nvPr/>
        </p:nvGrpSpPr>
        <p:grpSpPr>
          <a:xfrm>
            <a:off x="10252192" y="8706154"/>
            <a:ext cx="2468479" cy="904535"/>
            <a:chOff x="0" y="0"/>
            <a:chExt cx="2468477" cy="904533"/>
          </a:xfrm>
        </p:grpSpPr>
        <p:pic>
          <p:nvPicPr>
            <p:cNvPr id="5" name="image2.png"/>
            <p:cNvPicPr>
              <a:picLocks noChangeAspect="1"/>
            </p:cNvPicPr>
            <p:nvPr/>
          </p:nvPicPr>
          <p:blipFill>
            <a:blip r:embed="rId3">
              <a:extLst/>
            </a:blip>
            <a:stretch>
              <a:fillRect/>
            </a:stretch>
          </p:blipFill>
          <p:spPr>
            <a:xfrm>
              <a:off x="1545393" y="0"/>
              <a:ext cx="923085" cy="904534"/>
            </a:xfrm>
            <a:prstGeom prst="rect">
              <a:avLst/>
            </a:prstGeom>
            <a:ln w="12700" cap="flat">
              <a:noFill/>
              <a:miter lim="400000"/>
            </a:ln>
            <a:effectLst/>
          </p:spPr>
        </p:pic>
        <p:pic>
          <p:nvPicPr>
            <p:cNvPr id="6" name="image3.png"/>
            <p:cNvPicPr>
              <a:picLocks noChangeAspect="1"/>
            </p:cNvPicPr>
            <p:nvPr/>
          </p:nvPicPr>
          <p:blipFill>
            <a:blip r:embed="rId4">
              <a:extLst/>
            </a:blip>
            <a:stretch>
              <a:fillRect/>
            </a:stretch>
          </p:blipFill>
          <p:spPr>
            <a:xfrm>
              <a:off x="0" y="181499"/>
              <a:ext cx="1466769" cy="668999"/>
            </a:xfrm>
            <a:prstGeom prst="rect">
              <a:avLst/>
            </a:prstGeom>
            <a:ln w="12700" cap="flat">
              <a:noFill/>
              <a:miter lim="400000"/>
            </a:ln>
            <a:effectLst/>
          </p:spPr>
        </p:pic>
      </p:grpSp>
      <p:sp>
        <p:nvSpPr>
          <p:cNvPr id="7" name="Rectangle 6"/>
          <p:cNvSpPr/>
          <p:nvPr/>
        </p:nvSpPr>
        <p:spPr>
          <a:xfrm>
            <a:off x="3005288" y="564518"/>
            <a:ext cx="6994223" cy="923330"/>
          </a:xfrm>
          <a:prstGeom prst="rect">
            <a:avLst/>
          </a:prstGeom>
          <a:noFill/>
        </p:spPr>
        <p:txBody>
          <a:bodyPr wrap="none" lIns="91440" tIns="45720" rIns="91440" bIns="45720">
            <a:spAutoFit/>
          </a:bodyPr>
          <a:lstStyle/>
          <a:p>
            <a:pPr algn="ctr"/>
            <a:r>
              <a:rPr lang="en-US" sz="5400" b="0" cap="none" spc="0" dirty="0" smtClean="0">
                <a:ln w="0"/>
                <a:solidFill>
                  <a:schemeClr val="accent1"/>
                </a:solidFill>
                <a:effectLst>
                  <a:outerShdw blurRad="38100" dist="25400" dir="5400000" algn="ctr" rotWithShape="0">
                    <a:srgbClr val="6E747A">
                      <a:alpha val="43000"/>
                    </a:srgbClr>
                  </a:outerShdw>
                </a:effectLst>
                <a:latin typeface="Algerian" panose="04020705040A02060702" pitchFamily="82" charset="0"/>
              </a:rPr>
              <a:t>TECHNOLOGY  TODAY</a:t>
            </a:r>
            <a:endParaRPr lang="en-US" sz="5400" b="0" cap="none" spc="0" dirty="0">
              <a:ln w="0"/>
              <a:solidFill>
                <a:schemeClr val="accent1"/>
              </a:solidFill>
              <a:effectLst>
                <a:outerShdw blurRad="38100" dist="25400" dir="5400000" algn="ctr" rotWithShape="0">
                  <a:srgbClr val="6E747A">
                    <a:alpha val="43000"/>
                  </a:srgbClr>
                </a:outerShdw>
              </a:effectLst>
              <a:latin typeface="Algerian" panose="04020705040A02060702" pitchFamily="82" charset="0"/>
            </a:endParaRPr>
          </a:p>
        </p:txBody>
      </p:sp>
      <p:sp>
        <p:nvSpPr>
          <p:cNvPr id="8" name="TextBox 7"/>
          <p:cNvSpPr txBox="1"/>
          <p:nvPr/>
        </p:nvSpPr>
        <p:spPr>
          <a:xfrm>
            <a:off x="936171" y="3071569"/>
            <a:ext cx="8316686" cy="398057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571500" marR="0" indent="-571500" algn="just" defTabSz="584200" rtl="0" fontAlgn="auto" latinLnBrk="0" hangingPunct="0">
              <a:lnSpc>
                <a:spcPct val="100000"/>
              </a:lnSpc>
              <a:spcBef>
                <a:spcPts val="0"/>
              </a:spcBef>
              <a:spcAft>
                <a:spcPts val="0"/>
              </a:spcAft>
              <a:buClrTx/>
              <a:buSzTx/>
              <a:buFont typeface="Wingdings" panose="05000000000000000000" pitchFamily="2" charset="2"/>
              <a:buChar char="q"/>
              <a:tabLst/>
            </a:pPr>
            <a:r>
              <a:rPr kumimoji="0" lang="en-IN" sz="3600" b="0" i="0" u="none" strike="noStrike" cap="none" spc="0" normalizeH="0" baseline="0" dirty="0" smtClean="0">
                <a:ln>
                  <a:noFill/>
                </a:ln>
                <a:solidFill>
                  <a:srgbClr val="000000"/>
                </a:solidFill>
                <a:effectLst/>
                <a:uFillTx/>
                <a:latin typeface="Helvetica Light"/>
                <a:ea typeface="Helvetica Light"/>
                <a:cs typeface="Helvetica Light"/>
                <a:sym typeface="Helvetica Light"/>
              </a:rPr>
              <a:t>GOOGLE MAPS</a:t>
            </a:r>
          </a:p>
          <a:p>
            <a:pPr marL="571500" marR="0" indent="-571500" algn="just" defTabSz="584200" rtl="0" fontAlgn="auto" latinLnBrk="0" hangingPunct="0">
              <a:lnSpc>
                <a:spcPct val="100000"/>
              </a:lnSpc>
              <a:spcBef>
                <a:spcPts val="0"/>
              </a:spcBef>
              <a:spcAft>
                <a:spcPts val="0"/>
              </a:spcAft>
              <a:buClrTx/>
              <a:buSzTx/>
              <a:buFont typeface="Wingdings" panose="05000000000000000000" pitchFamily="2" charset="2"/>
              <a:buChar char="q"/>
              <a:tabLst/>
            </a:pPr>
            <a:endParaRPr lang="en-IN" dirty="0"/>
          </a:p>
          <a:p>
            <a:pPr marL="571500" marR="0" indent="-571500" algn="just" defTabSz="584200" rtl="0" fontAlgn="auto" latinLnBrk="0" hangingPunct="0">
              <a:lnSpc>
                <a:spcPct val="100000"/>
              </a:lnSpc>
              <a:spcBef>
                <a:spcPts val="0"/>
              </a:spcBef>
              <a:spcAft>
                <a:spcPts val="0"/>
              </a:spcAft>
              <a:buClrTx/>
              <a:buSzTx/>
              <a:buFont typeface="Wingdings" panose="05000000000000000000" pitchFamily="2" charset="2"/>
              <a:buChar char="q"/>
              <a:tabLst/>
            </a:pPr>
            <a:r>
              <a:rPr kumimoji="0" lang="en-IN" sz="3600" b="0" i="0" u="none" strike="noStrike" cap="none" spc="0" normalizeH="0" baseline="0" dirty="0" smtClean="0">
                <a:ln>
                  <a:noFill/>
                </a:ln>
                <a:solidFill>
                  <a:srgbClr val="000000"/>
                </a:solidFill>
                <a:effectLst/>
                <a:uFillTx/>
                <a:latin typeface="Helvetica Light"/>
                <a:ea typeface="Helvetica Light"/>
                <a:cs typeface="Helvetica Light"/>
                <a:sym typeface="Helvetica Light"/>
              </a:rPr>
              <a:t>WAZE</a:t>
            </a:r>
          </a:p>
          <a:p>
            <a:pPr marL="571500" marR="0" indent="-571500" algn="just" defTabSz="584200" rtl="0" fontAlgn="auto" latinLnBrk="0" hangingPunct="0">
              <a:lnSpc>
                <a:spcPct val="100000"/>
              </a:lnSpc>
              <a:spcBef>
                <a:spcPts val="0"/>
              </a:spcBef>
              <a:spcAft>
                <a:spcPts val="0"/>
              </a:spcAft>
              <a:buClrTx/>
              <a:buSzTx/>
              <a:buFont typeface="Wingdings" panose="05000000000000000000" pitchFamily="2" charset="2"/>
              <a:buChar char="q"/>
              <a:tabLst/>
            </a:pPr>
            <a:endParaRPr lang="en-IN" dirty="0"/>
          </a:p>
          <a:p>
            <a:pPr marL="571500" marR="0" indent="-571500" algn="just" defTabSz="584200" rtl="0" fontAlgn="auto" latinLnBrk="0" hangingPunct="0">
              <a:lnSpc>
                <a:spcPct val="100000"/>
              </a:lnSpc>
              <a:spcBef>
                <a:spcPts val="0"/>
              </a:spcBef>
              <a:spcAft>
                <a:spcPts val="0"/>
              </a:spcAft>
              <a:buClrTx/>
              <a:buSzTx/>
              <a:buFont typeface="Wingdings" panose="05000000000000000000" pitchFamily="2" charset="2"/>
              <a:buChar char="q"/>
              <a:tabLst/>
            </a:pPr>
            <a:r>
              <a:rPr kumimoji="0" lang="en-IN" sz="3600" b="0" i="0" u="none" strike="noStrike" cap="none" spc="0" normalizeH="0" baseline="0" dirty="0" smtClean="0">
                <a:ln>
                  <a:noFill/>
                </a:ln>
                <a:solidFill>
                  <a:srgbClr val="000000"/>
                </a:solidFill>
                <a:effectLst/>
                <a:uFillTx/>
                <a:latin typeface="Helvetica Light"/>
                <a:ea typeface="Helvetica Light"/>
                <a:cs typeface="Helvetica Light"/>
                <a:sym typeface="Helvetica Light"/>
              </a:rPr>
              <a:t>TOMTOM GPS</a:t>
            </a:r>
          </a:p>
          <a:p>
            <a:pPr marL="571500" marR="0" indent="-571500" algn="just" defTabSz="584200" rtl="0" fontAlgn="auto" latinLnBrk="0" hangingPunct="0">
              <a:lnSpc>
                <a:spcPct val="100000"/>
              </a:lnSpc>
              <a:spcBef>
                <a:spcPts val="0"/>
              </a:spcBef>
              <a:spcAft>
                <a:spcPts val="0"/>
              </a:spcAft>
              <a:buClrTx/>
              <a:buSzTx/>
              <a:buFont typeface="Wingdings" panose="05000000000000000000" pitchFamily="2" charset="2"/>
              <a:buChar char="q"/>
              <a:tabLst/>
            </a:pPr>
            <a:endParaRPr lang="en-IN" dirty="0"/>
          </a:p>
          <a:p>
            <a:pPr marL="571500" marR="0" indent="-571500" algn="just" defTabSz="584200" rtl="0" fontAlgn="auto" latinLnBrk="0" hangingPunct="0">
              <a:lnSpc>
                <a:spcPct val="100000"/>
              </a:lnSpc>
              <a:spcBef>
                <a:spcPts val="0"/>
              </a:spcBef>
              <a:spcAft>
                <a:spcPts val="0"/>
              </a:spcAft>
              <a:buClrTx/>
              <a:buSzTx/>
              <a:buFont typeface="Wingdings" panose="05000000000000000000" pitchFamily="2" charset="2"/>
              <a:buChar char="q"/>
              <a:tabLst/>
            </a:pPr>
            <a:r>
              <a:rPr kumimoji="0" lang="en-IN" sz="3600" b="0" i="0" u="none" strike="noStrike" cap="none" spc="0" normalizeH="0" baseline="0" dirty="0" smtClean="0">
                <a:ln>
                  <a:noFill/>
                </a:ln>
                <a:solidFill>
                  <a:srgbClr val="000000"/>
                </a:solidFill>
                <a:effectLst/>
                <a:uFillTx/>
                <a:latin typeface="Helvetica Light"/>
                <a:ea typeface="Helvetica Light"/>
                <a:cs typeface="Helvetica Light"/>
                <a:sym typeface="Helvetica Light"/>
              </a:rPr>
              <a:t>Other</a:t>
            </a:r>
            <a:r>
              <a:rPr kumimoji="0" lang="en-IN" sz="3600" b="0" i="0" u="none" strike="noStrike" cap="none" spc="0" normalizeH="0" dirty="0" smtClean="0">
                <a:ln>
                  <a:noFill/>
                </a:ln>
                <a:solidFill>
                  <a:srgbClr val="000000"/>
                </a:solidFill>
                <a:effectLst/>
                <a:uFillTx/>
                <a:latin typeface="Helvetica Light"/>
                <a:ea typeface="Helvetica Light"/>
                <a:cs typeface="Helvetica Light"/>
                <a:sym typeface="Helvetica Light"/>
              </a:rPr>
              <a:t> older </a:t>
            </a:r>
            <a:r>
              <a:rPr kumimoji="0" lang="en-IN" sz="3600" b="0" i="0" u="none" strike="noStrike" cap="none" spc="0" normalizeH="0" baseline="0" dirty="0" smtClean="0">
                <a:ln>
                  <a:noFill/>
                </a:ln>
                <a:solidFill>
                  <a:srgbClr val="000000"/>
                </a:solidFill>
                <a:effectLst/>
                <a:uFillTx/>
                <a:latin typeface="Helvetica Light"/>
                <a:ea typeface="Helvetica Light"/>
                <a:cs typeface="Helvetica Light"/>
                <a:sym typeface="Helvetica Light"/>
              </a:rPr>
              <a:t>GPS: </a:t>
            </a:r>
            <a:r>
              <a:rPr kumimoji="0" lang="en-IN" sz="3600" b="0" i="0" u="none" strike="noStrike" cap="none" spc="0" normalizeH="0" baseline="0" dirty="0" err="1" smtClean="0">
                <a:ln>
                  <a:noFill/>
                </a:ln>
                <a:solidFill>
                  <a:srgbClr val="000000"/>
                </a:solidFill>
                <a:effectLst/>
                <a:uFillTx/>
                <a:latin typeface="Helvetica Light"/>
                <a:ea typeface="Helvetica Light"/>
                <a:cs typeface="Helvetica Light"/>
                <a:sym typeface="Helvetica Light"/>
              </a:rPr>
              <a:t>Gramin</a:t>
            </a:r>
            <a:r>
              <a:rPr kumimoji="0" lang="en-IN" sz="3600" b="0" i="0" u="none" strike="noStrike" cap="none" spc="0" normalizeH="0" baseline="0" dirty="0" smtClean="0">
                <a:ln>
                  <a:noFill/>
                </a:ln>
                <a:solidFill>
                  <a:srgbClr val="000000"/>
                </a:solidFill>
                <a:effectLst/>
                <a:uFillTx/>
                <a:latin typeface="Helvetica Light"/>
                <a:ea typeface="Helvetica Light"/>
                <a:cs typeface="Helvetica Light"/>
                <a:sym typeface="Helvetica Light"/>
              </a:rPr>
              <a:t>/Magellan</a:t>
            </a:r>
            <a:endParaRPr kumimoji="0" lang="en-IN" sz="3600" b="0" i="0" u="none" strike="noStrike" cap="none" spc="0" normalizeH="0" baseline="0" dirty="0">
              <a:ln>
                <a:noFill/>
              </a:ln>
              <a:solidFill>
                <a:srgbClr val="000000"/>
              </a:solidFill>
              <a:effectLst/>
              <a:uFillTx/>
              <a:latin typeface="Helvetica Light"/>
              <a:ea typeface="Helvetica Light"/>
              <a:cs typeface="Helvetica Light"/>
              <a:sym typeface="Helvetica Light"/>
            </a:endParaRPr>
          </a:p>
        </p:txBody>
      </p:sp>
    </p:spTree>
    <p:extLst>
      <p:ext uri="{BB962C8B-B14F-4D97-AF65-F5344CB8AC3E}">
        <p14:creationId xmlns:p14="http://schemas.microsoft.com/office/powerpoint/2010/main" val="738893895"/>
      </p:ext>
    </p:extLst>
  </p:cSld>
  <p:clrMapOvr>
    <a:masterClrMapping/>
  </p:clrMapOvr>
  <p:transition spd="med"/>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30"/>
          <p:cNvGrpSpPr/>
          <p:nvPr/>
        </p:nvGrpSpPr>
        <p:grpSpPr>
          <a:xfrm>
            <a:off x="10252192" y="8706154"/>
            <a:ext cx="2468479" cy="904535"/>
            <a:chOff x="0" y="0"/>
            <a:chExt cx="2468477" cy="904533"/>
          </a:xfrm>
        </p:grpSpPr>
        <p:pic>
          <p:nvPicPr>
            <p:cNvPr id="3" name="image2.png"/>
            <p:cNvPicPr>
              <a:picLocks noChangeAspect="1"/>
            </p:cNvPicPr>
            <p:nvPr/>
          </p:nvPicPr>
          <p:blipFill>
            <a:blip r:embed="rId2">
              <a:extLst/>
            </a:blip>
            <a:stretch>
              <a:fillRect/>
            </a:stretch>
          </p:blipFill>
          <p:spPr>
            <a:xfrm>
              <a:off x="1545393" y="0"/>
              <a:ext cx="923085" cy="904534"/>
            </a:xfrm>
            <a:prstGeom prst="rect">
              <a:avLst/>
            </a:prstGeom>
            <a:ln w="12700" cap="flat">
              <a:noFill/>
              <a:miter lim="400000"/>
            </a:ln>
            <a:effectLst/>
          </p:spPr>
        </p:pic>
        <p:pic>
          <p:nvPicPr>
            <p:cNvPr id="4" name="image3.png"/>
            <p:cNvPicPr>
              <a:picLocks noChangeAspect="1"/>
            </p:cNvPicPr>
            <p:nvPr/>
          </p:nvPicPr>
          <p:blipFill>
            <a:blip r:embed="rId3">
              <a:extLst/>
            </a:blip>
            <a:stretch>
              <a:fillRect/>
            </a:stretch>
          </p:blipFill>
          <p:spPr>
            <a:xfrm>
              <a:off x="0" y="181499"/>
              <a:ext cx="1466769" cy="668999"/>
            </a:xfrm>
            <a:prstGeom prst="rect">
              <a:avLst/>
            </a:prstGeom>
            <a:ln w="12700" cap="flat">
              <a:noFill/>
              <a:miter lim="400000"/>
            </a:ln>
            <a:effectLst/>
          </p:spPr>
        </p:pic>
      </p:grpSp>
      <p:sp>
        <p:nvSpPr>
          <p:cNvPr id="5" name="Shape 127"/>
          <p:cNvSpPr/>
          <p:nvPr/>
        </p:nvSpPr>
        <p:spPr>
          <a:xfrm>
            <a:off x="-152136" y="8635867"/>
            <a:ext cx="13309072" cy="1"/>
          </a:xfrm>
          <a:prstGeom prst="line">
            <a:avLst/>
          </a:prstGeom>
          <a:ln w="25400">
            <a:solidFill>
              <a:srgbClr val="050000"/>
            </a:solidFill>
          </a:ln>
        </p:spPr>
        <p:txBody>
          <a:bodyPr lIns="45718" tIns="45718" rIns="45718" bIns="45718"/>
          <a:lstStyle/>
          <a:p>
            <a:endParaRPr/>
          </a:p>
        </p:txBody>
      </p:sp>
      <p:pic>
        <p:nvPicPr>
          <p:cNvPr id="6" name="HACKATHON Poster 2016-03.png"/>
          <p:cNvPicPr>
            <a:picLocks noChangeAspect="1"/>
          </p:cNvPicPr>
          <p:nvPr/>
        </p:nvPicPr>
        <p:blipFill>
          <a:blip r:embed="rId4">
            <a:extLst/>
          </a:blip>
          <a:stretch>
            <a:fillRect/>
          </a:stretch>
        </p:blipFill>
        <p:spPr>
          <a:xfrm>
            <a:off x="80411" y="8601168"/>
            <a:ext cx="1304200" cy="1241507"/>
          </a:xfrm>
          <a:prstGeom prst="rect">
            <a:avLst/>
          </a:prstGeom>
          <a:ln w="12700">
            <a:miter lim="400000"/>
          </a:ln>
        </p:spPr>
      </p:pic>
      <p:sp>
        <p:nvSpPr>
          <p:cNvPr id="7" name="Rectangle 6"/>
          <p:cNvSpPr/>
          <p:nvPr/>
        </p:nvSpPr>
        <p:spPr>
          <a:xfrm>
            <a:off x="40205" y="3467100"/>
            <a:ext cx="12924389" cy="923330"/>
          </a:xfrm>
          <a:prstGeom prst="rect">
            <a:avLst/>
          </a:prstGeom>
          <a:noFill/>
        </p:spPr>
        <p:txBody>
          <a:bodyPr wrap="square" lIns="91440" tIns="45720" rIns="91440" bIns="45720">
            <a:spAutoFit/>
          </a:bodyPr>
          <a:lstStyle/>
          <a:p>
            <a:pPr algn="ctr"/>
            <a:r>
              <a:rPr lang="en-US" sz="5400" b="0" cap="none" spc="0" dirty="0" smtClean="0">
                <a:ln w="0"/>
                <a:solidFill>
                  <a:schemeClr val="accent1"/>
                </a:solidFill>
                <a:effectLst>
                  <a:outerShdw blurRad="38100" dist="25400" dir="5400000" algn="ctr" rotWithShape="0">
                    <a:srgbClr val="6E747A">
                      <a:alpha val="43000"/>
                    </a:srgbClr>
                  </a:outerShdw>
                </a:effectLst>
                <a:latin typeface="Algerian" panose="04020705040A02060702" pitchFamily="82" charset="0"/>
              </a:rPr>
              <a:t>DEMO &amp; EXPLANATION</a:t>
            </a:r>
            <a:endParaRPr lang="en-US" sz="5400" b="0" cap="none" spc="0" dirty="0">
              <a:ln w="0"/>
              <a:solidFill>
                <a:schemeClr val="accent1"/>
              </a:solidFill>
              <a:effectLst>
                <a:outerShdw blurRad="38100" dist="25400" dir="5400000" algn="ctr" rotWithShape="0">
                  <a:srgbClr val="6E747A">
                    <a:alpha val="43000"/>
                  </a:srgbClr>
                </a:outerShdw>
              </a:effectLst>
              <a:latin typeface="Algerian" panose="04020705040A02060702" pitchFamily="82" charset="0"/>
            </a:endParaRPr>
          </a:p>
        </p:txBody>
      </p:sp>
    </p:spTree>
    <p:extLst>
      <p:ext uri="{BB962C8B-B14F-4D97-AF65-F5344CB8AC3E}">
        <p14:creationId xmlns:p14="http://schemas.microsoft.com/office/powerpoint/2010/main" val="2781607318"/>
      </p:ext>
    </p:extLst>
  </p:cSld>
  <p:clrMapOvr>
    <a:masterClrMapping/>
  </p:clrMapOvr>
  <p:transition spd="med"/>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30"/>
          <p:cNvGrpSpPr/>
          <p:nvPr/>
        </p:nvGrpSpPr>
        <p:grpSpPr>
          <a:xfrm>
            <a:off x="10252192" y="8706154"/>
            <a:ext cx="2468479" cy="904535"/>
            <a:chOff x="0" y="0"/>
            <a:chExt cx="2468477" cy="904533"/>
          </a:xfrm>
        </p:grpSpPr>
        <p:pic>
          <p:nvPicPr>
            <p:cNvPr id="3" name="image2.png"/>
            <p:cNvPicPr>
              <a:picLocks noChangeAspect="1"/>
            </p:cNvPicPr>
            <p:nvPr/>
          </p:nvPicPr>
          <p:blipFill>
            <a:blip r:embed="rId2">
              <a:extLst/>
            </a:blip>
            <a:stretch>
              <a:fillRect/>
            </a:stretch>
          </p:blipFill>
          <p:spPr>
            <a:xfrm>
              <a:off x="1545393" y="0"/>
              <a:ext cx="923085" cy="904534"/>
            </a:xfrm>
            <a:prstGeom prst="rect">
              <a:avLst/>
            </a:prstGeom>
            <a:ln w="12700" cap="flat">
              <a:noFill/>
              <a:miter lim="400000"/>
            </a:ln>
            <a:effectLst/>
          </p:spPr>
        </p:pic>
        <p:pic>
          <p:nvPicPr>
            <p:cNvPr id="4" name="image3.png"/>
            <p:cNvPicPr>
              <a:picLocks noChangeAspect="1"/>
            </p:cNvPicPr>
            <p:nvPr/>
          </p:nvPicPr>
          <p:blipFill>
            <a:blip r:embed="rId3">
              <a:extLst/>
            </a:blip>
            <a:stretch>
              <a:fillRect/>
            </a:stretch>
          </p:blipFill>
          <p:spPr>
            <a:xfrm>
              <a:off x="0" y="181499"/>
              <a:ext cx="1466769" cy="668999"/>
            </a:xfrm>
            <a:prstGeom prst="rect">
              <a:avLst/>
            </a:prstGeom>
            <a:ln w="12700" cap="flat">
              <a:noFill/>
              <a:miter lim="400000"/>
            </a:ln>
            <a:effectLst/>
          </p:spPr>
        </p:pic>
      </p:grpSp>
      <p:pic>
        <p:nvPicPr>
          <p:cNvPr id="5" name="HACKATHON Poster 2016-03.png"/>
          <p:cNvPicPr>
            <a:picLocks noChangeAspect="1"/>
          </p:cNvPicPr>
          <p:nvPr/>
        </p:nvPicPr>
        <p:blipFill>
          <a:blip r:embed="rId4">
            <a:extLst/>
          </a:blip>
          <a:stretch>
            <a:fillRect/>
          </a:stretch>
        </p:blipFill>
        <p:spPr>
          <a:xfrm>
            <a:off x="80411" y="8601168"/>
            <a:ext cx="1304200" cy="1241507"/>
          </a:xfrm>
          <a:prstGeom prst="rect">
            <a:avLst/>
          </a:prstGeom>
          <a:ln w="12700">
            <a:miter lim="400000"/>
          </a:ln>
        </p:spPr>
      </p:pic>
      <p:sp>
        <p:nvSpPr>
          <p:cNvPr id="6" name="Shape 127"/>
          <p:cNvSpPr/>
          <p:nvPr/>
        </p:nvSpPr>
        <p:spPr>
          <a:xfrm>
            <a:off x="-152136" y="8635867"/>
            <a:ext cx="13309072" cy="1"/>
          </a:xfrm>
          <a:prstGeom prst="line">
            <a:avLst/>
          </a:prstGeom>
          <a:ln w="25400">
            <a:solidFill>
              <a:srgbClr val="050000"/>
            </a:solidFill>
          </a:ln>
        </p:spPr>
        <p:txBody>
          <a:bodyPr lIns="45718" tIns="45718" rIns="45718" bIns="45718"/>
          <a:lstStyle/>
          <a:p>
            <a:endParaRPr/>
          </a:p>
        </p:txBody>
      </p:sp>
      <p:sp>
        <p:nvSpPr>
          <p:cNvPr id="8" name="Rectangle 7"/>
          <p:cNvSpPr/>
          <p:nvPr/>
        </p:nvSpPr>
        <p:spPr>
          <a:xfrm>
            <a:off x="3933818" y="3709"/>
            <a:ext cx="4565673" cy="1015663"/>
          </a:xfrm>
          <a:prstGeom prst="rect">
            <a:avLst/>
          </a:prstGeom>
          <a:noFill/>
        </p:spPr>
        <p:txBody>
          <a:bodyPr wrap="none" lIns="91440" tIns="45720" rIns="91440" bIns="45720">
            <a:spAutoFit/>
          </a:bodyPr>
          <a:lstStyle/>
          <a:p>
            <a:pPr algn="ctr"/>
            <a:r>
              <a:rPr lang="en-US" sz="6000" dirty="0" smtClean="0">
                <a:ln w="0"/>
                <a:solidFill>
                  <a:schemeClr val="accent1"/>
                </a:solidFill>
                <a:effectLst>
                  <a:outerShdw blurRad="38100" dist="25400" dir="5400000" algn="ctr" rotWithShape="0">
                    <a:srgbClr val="6E747A">
                      <a:alpha val="43000"/>
                    </a:srgbClr>
                  </a:outerShdw>
                </a:effectLst>
                <a:latin typeface="Algerian" panose="04020705040A02060702" pitchFamily="82" charset="0"/>
              </a:rPr>
              <a:t>flowchart</a:t>
            </a:r>
            <a:endParaRPr lang="en-US" sz="6000" b="0" cap="none" spc="0" dirty="0">
              <a:ln w="0"/>
              <a:solidFill>
                <a:schemeClr val="accent1"/>
              </a:solidFill>
              <a:effectLst>
                <a:outerShdw blurRad="38100" dist="25400" dir="5400000" algn="ctr" rotWithShape="0">
                  <a:srgbClr val="6E747A">
                    <a:alpha val="43000"/>
                  </a:srgbClr>
                </a:outerShdw>
              </a:effectLst>
              <a:latin typeface="Algerian" panose="04020705040A02060702" pitchFamily="82" charset="0"/>
            </a:endParaRPr>
          </a:p>
        </p:txBody>
      </p:sp>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0411" y="1010676"/>
            <a:ext cx="7573019" cy="4601786"/>
          </a:xfrm>
          <a:prstGeom prst="rect">
            <a:avLst/>
          </a:prstGeom>
        </p:spPr>
      </p:pic>
      <p:pic>
        <p:nvPicPr>
          <p:cNvPr id="10" name="Picture 9"/>
          <p:cNvPicPr>
            <a:picLocks noChangeAspect="1"/>
          </p:cNvPicPr>
          <p:nvPr/>
        </p:nvPicPr>
        <p:blipFill rotWithShape="1">
          <a:blip r:embed="rId6">
            <a:extLst>
              <a:ext uri="{28A0092B-C50C-407E-A947-70E740481C1C}">
                <a14:useLocalDpi xmlns:a14="http://schemas.microsoft.com/office/drawing/2010/main" val="0"/>
              </a:ext>
            </a:extLst>
          </a:blip>
          <a:srcRect r="49258"/>
          <a:stretch/>
        </p:blipFill>
        <p:spPr>
          <a:xfrm>
            <a:off x="9163050" y="1817338"/>
            <a:ext cx="3557622" cy="6566744"/>
          </a:xfrm>
          <a:prstGeom prst="rect">
            <a:avLst/>
          </a:prstGeom>
        </p:spPr>
      </p:pic>
      <p:pic>
        <p:nvPicPr>
          <p:cNvPr id="11" name="Picture 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163049" y="5061898"/>
            <a:ext cx="3096079" cy="2815379"/>
          </a:xfrm>
          <a:prstGeom prst="rect">
            <a:avLst/>
          </a:prstGeom>
        </p:spPr>
      </p:pic>
      <p:sp>
        <p:nvSpPr>
          <p:cNvPr id="12" name="Left Arrow 11"/>
          <p:cNvSpPr/>
          <p:nvPr/>
        </p:nvSpPr>
        <p:spPr>
          <a:xfrm>
            <a:off x="8148197" y="4367346"/>
            <a:ext cx="3947624" cy="710839"/>
          </a:xfrm>
          <a:prstGeom prst="leftArrow">
            <a:avLst/>
          </a:prstGeom>
          <a:solidFill>
            <a:schemeClr val="accent1"/>
          </a:solidFill>
          <a:ln w="12700" cap="flat">
            <a:solidFill>
              <a:schemeClr val="accent1"/>
            </a:solidFill>
            <a:miter lim="400000"/>
          </a:ln>
          <a:effectLst>
            <a:outerShdw blurRad="50800" dist="381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83542" tIns="83542" rIns="83542" bIns="83542" numCol="1" spcCol="38100" rtlCol="0" anchor="ctr">
            <a:spAutoFit/>
          </a:bodyPr>
          <a:lstStyle/>
          <a:p>
            <a:pPr marL="0" marR="0" indent="0" algn="ctr" defTabSz="1813454" rtl="0" fontAlgn="auto" latinLnBrk="0" hangingPunct="0">
              <a:lnSpc>
                <a:spcPct val="100000"/>
              </a:lnSpc>
              <a:spcBef>
                <a:spcPts val="0"/>
              </a:spcBef>
              <a:spcAft>
                <a:spcPts val="0"/>
              </a:spcAft>
              <a:buClrTx/>
              <a:buSzTx/>
              <a:buFontTx/>
              <a:buNone/>
              <a:tabLst/>
            </a:pPr>
            <a:endParaRPr kumimoji="0" lang="en-IN" sz="7400" b="0" i="0" u="none" strike="noStrike" cap="none" spc="0" normalizeH="0" baseline="0">
              <a:ln>
                <a:noFill/>
              </a:ln>
              <a:solidFill>
                <a:srgbClr val="FFFFFF"/>
              </a:solidFill>
              <a:effectLst/>
              <a:uFillTx/>
              <a:latin typeface="+mn-lt"/>
              <a:ea typeface="+mn-ea"/>
              <a:cs typeface="+mn-cs"/>
              <a:sym typeface="Helvetica Light"/>
            </a:endParaRPr>
          </a:p>
        </p:txBody>
      </p:sp>
      <p:sp>
        <p:nvSpPr>
          <p:cNvPr id="13" name="Bent Arrow 12"/>
          <p:cNvSpPr/>
          <p:nvPr/>
        </p:nvSpPr>
        <p:spPr>
          <a:xfrm>
            <a:off x="7669972" y="769411"/>
            <a:ext cx="1313033" cy="3783294"/>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pic>
        <p:nvPicPr>
          <p:cNvPr id="15" name="Picture 14"/>
          <p:cNvPicPr>
            <a:picLocks noChangeAspect="1"/>
          </p:cNvPicPr>
          <p:nvPr/>
        </p:nvPicPr>
        <p:blipFill rotWithShape="1">
          <a:blip r:embed="rId8" cstate="print">
            <a:extLst>
              <a:ext uri="{28A0092B-C50C-407E-A947-70E740481C1C}">
                <a14:useLocalDpi xmlns:a14="http://schemas.microsoft.com/office/drawing/2010/main" val="0"/>
              </a:ext>
            </a:extLst>
          </a:blip>
          <a:srcRect l="13243" r="13215" b="33665"/>
          <a:stretch/>
        </p:blipFill>
        <p:spPr>
          <a:xfrm>
            <a:off x="11639102" y="1169821"/>
            <a:ext cx="1517834" cy="1026812"/>
          </a:xfrm>
          <a:prstGeom prst="rect">
            <a:avLst/>
          </a:prstGeom>
        </p:spPr>
      </p:pic>
      <p:pic>
        <p:nvPicPr>
          <p:cNvPr id="14" name="Picture 1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873493" y="91602"/>
            <a:ext cx="2440368" cy="1323042"/>
          </a:xfrm>
          <a:prstGeom prst="rect">
            <a:avLst/>
          </a:prstGeom>
        </p:spPr>
      </p:pic>
      <p:sp>
        <p:nvSpPr>
          <p:cNvPr id="18" name="TextBox 17"/>
          <p:cNvSpPr txBox="1"/>
          <p:nvPr/>
        </p:nvSpPr>
        <p:spPr>
          <a:xfrm>
            <a:off x="8008696" y="1349349"/>
            <a:ext cx="1948618" cy="830997"/>
          </a:xfrm>
          <a:prstGeom prst="rect">
            <a:avLst/>
          </a:prstGeom>
          <a:noFill/>
        </p:spPr>
        <p:txBody>
          <a:bodyPr wrap="square" rtlCol="0">
            <a:spAutoFit/>
          </a:bodyPr>
          <a:lstStyle/>
          <a:p>
            <a:pPr algn="just"/>
            <a:r>
              <a:rPr lang="en-IN" sz="1600" b="1" u="sng" dirty="0" smtClean="0"/>
              <a:t>STEP 4:</a:t>
            </a:r>
          </a:p>
          <a:p>
            <a:pPr algn="just"/>
            <a:r>
              <a:rPr lang="en-IN" sz="1600" b="1" dirty="0" smtClean="0"/>
              <a:t>TIMER </a:t>
            </a:r>
            <a:r>
              <a:rPr lang="en-IN" sz="1600" b="1" dirty="0"/>
              <a:t>C</a:t>
            </a:r>
            <a:r>
              <a:rPr lang="en-IN" sz="1600" b="1" dirty="0" smtClean="0"/>
              <a:t>ONTROL AS PER TRAFFIC</a:t>
            </a:r>
            <a:endParaRPr lang="en-IN" sz="1600" b="1" dirty="0"/>
          </a:p>
        </p:txBody>
      </p:sp>
      <p:sp>
        <p:nvSpPr>
          <p:cNvPr id="19" name="TextBox 18"/>
          <p:cNvSpPr txBox="1"/>
          <p:nvPr/>
        </p:nvSpPr>
        <p:spPr>
          <a:xfrm>
            <a:off x="9698005" y="2215045"/>
            <a:ext cx="2020957" cy="11707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83542" tIns="83542" rIns="83542" bIns="83542" numCol="1" spcCol="38100" rtlCol="0" anchor="ctr">
            <a:spAutoFit/>
          </a:bodyPr>
          <a:lstStyle/>
          <a:p>
            <a:pPr marL="0" marR="0" indent="0" algn="just" defTabSz="1813454" rtl="0" fontAlgn="auto" latinLnBrk="0" hangingPunct="0">
              <a:lnSpc>
                <a:spcPct val="100000"/>
              </a:lnSpc>
              <a:spcBef>
                <a:spcPts val="0"/>
              </a:spcBef>
              <a:spcAft>
                <a:spcPts val="0"/>
              </a:spcAft>
              <a:buClrTx/>
              <a:buSzTx/>
              <a:buFontTx/>
              <a:buNone/>
              <a:tabLst/>
            </a:pPr>
            <a:r>
              <a:rPr kumimoji="0" lang="en-IN" sz="1600" b="1" i="0" u="sng" strike="noStrike" cap="none" spc="0" normalizeH="0" baseline="0" dirty="0" smtClean="0">
                <a:ln>
                  <a:noFill/>
                </a:ln>
                <a:solidFill>
                  <a:srgbClr val="000000"/>
                </a:solidFill>
                <a:effectLst/>
                <a:uFillTx/>
                <a:sym typeface="Helvetica Light"/>
              </a:rPr>
              <a:t>STEP 1:</a:t>
            </a:r>
          </a:p>
          <a:p>
            <a:pPr marL="0" marR="0" indent="0" algn="just" defTabSz="1813454" rtl="0" fontAlgn="auto" latinLnBrk="0" hangingPunct="0">
              <a:lnSpc>
                <a:spcPct val="100000"/>
              </a:lnSpc>
              <a:spcBef>
                <a:spcPts val="0"/>
              </a:spcBef>
              <a:spcAft>
                <a:spcPts val="0"/>
              </a:spcAft>
              <a:buClrTx/>
              <a:buSzTx/>
              <a:buFontTx/>
              <a:buNone/>
              <a:tabLst/>
            </a:pPr>
            <a:r>
              <a:rPr lang="en-IN" sz="1600" b="1" dirty="0" smtClean="0"/>
              <a:t>CAMERA TAKES IMAGES DURING RED SIGNAL</a:t>
            </a:r>
            <a:endParaRPr kumimoji="0" lang="en-IN" sz="1600" b="1" i="0" u="none" strike="noStrike" cap="none" spc="0" normalizeH="0" baseline="0" dirty="0">
              <a:ln>
                <a:noFill/>
              </a:ln>
              <a:solidFill>
                <a:srgbClr val="000000"/>
              </a:solidFill>
              <a:effectLst/>
              <a:uFillTx/>
              <a:sym typeface="Helvetica Light"/>
            </a:endParaRPr>
          </a:p>
        </p:txBody>
      </p:sp>
      <p:sp>
        <p:nvSpPr>
          <p:cNvPr id="20" name="TextBox 19"/>
          <p:cNvSpPr txBox="1"/>
          <p:nvPr/>
        </p:nvSpPr>
        <p:spPr>
          <a:xfrm>
            <a:off x="9522865" y="3750501"/>
            <a:ext cx="2371236" cy="830997"/>
          </a:xfrm>
          <a:prstGeom prst="rect">
            <a:avLst/>
          </a:prstGeom>
          <a:noFill/>
        </p:spPr>
        <p:txBody>
          <a:bodyPr wrap="square" rtlCol="0">
            <a:spAutoFit/>
          </a:bodyPr>
          <a:lstStyle/>
          <a:p>
            <a:pPr algn="just"/>
            <a:r>
              <a:rPr lang="en-IN" sz="1600" b="1" u="sng" dirty="0" smtClean="0"/>
              <a:t>STEP 2:</a:t>
            </a:r>
          </a:p>
          <a:p>
            <a:pPr algn="just"/>
            <a:r>
              <a:rPr lang="en-IN" sz="1600" b="1" dirty="0" smtClean="0"/>
              <a:t>SENDING IMAGE TO RASP PI</a:t>
            </a:r>
            <a:endParaRPr lang="en-IN" sz="1600" b="1" dirty="0"/>
          </a:p>
        </p:txBody>
      </p:sp>
      <p:sp>
        <p:nvSpPr>
          <p:cNvPr id="21" name="TextBox 20"/>
          <p:cNvSpPr txBox="1"/>
          <p:nvPr/>
        </p:nvSpPr>
        <p:spPr>
          <a:xfrm>
            <a:off x="5865826" y="5675977"/>
            <a:ext cx="2142869" cy="9073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83542" tIns="83542" rIns="83542" bIns="83542" numCol="1" spcCol="38100" rtlCol="0" anchor="ctr">
            <a:spAutoFit/>
          </a:bodyPr>
          <a:lstStyle/>
          <a:p>
            <a:pPr marL="0" marR="0" indent="0" algn="just" defTabSz="1813454" rtl="0" fontAlgn="auto" latinLnBrk="0" hangingPunct="0">
              <a:lnSpc>
                <a:spcPct val="100000"/>
              </a:lnSpc>
              <a:spcBef>
                <a:spcPts val="0"/>
              </a:spcBef>
              <a:spcAft>
                <a:spcPts val="0"/>
              </a:spcAft>
              <a:buClrTx/>
              <a:buSzTx/>
              <a:buFontTx/>
              <a:buNone/>
              <a:tabLst/>
            </a:pPr>
            <a:r>
              <a:rPr kumimoji="0" lang="en-IN" sz="1600" b="1" i="0" u="sng" strike="noStrike" cap="none" spc="0" normalizeH="0" baseline="0" dirty="0" smtClean="0">
                <a:ln>
                  <a:noFill/>
                </a:ln>
                <a:solidFill>
                  <a:srgbClr val="000000"/>
                </a:solidFill>
                <a:effectLst/>
                <a:uFillTx/>
                <a:latin typeface="Arial" panose="020B0604020202020204" pitchFamily="34" charset="0"/>
                <a:cs typeface="Arial" panose="020B0604020202020204" pitchFamily="34" charset="0"/>
                <a:sym typeface="Helvetica Light"/>
              </a:rPr>
              <a:t>STEP 3:</a:t>
            </a:r>
          </a:p>
          <a:p>
            <a:pPr marL="0" marR="0" indent="0" algn="just" defTabSz="1813454" rtl="0" fontAlgn="auto" latinLnBrk="0" hangingPunct="0">
              <a:lnSpc>
                <a:spcPct val="100000"/>
              </a:lnSpc>
              <a:spcBef>
                <a:spcPts val="0"/>
              </a:spcBef>
              <a:spcAft>
                <a:spcPts val="0"/>
              </a:spcAft>
              <a:buClrTx/>
              <a:buSzTx/>
              <a:buFontTx/>
              <a:buNone/>
              <a:tabLst/>
            </a:pPr>
            <a:r>
              <a:rPr lang="en-IN" sz="1600" b="1" dirty="0" smtClean="0">
                <a:latin typeface="Arial" panose="020B0604020202020204" pitchFamily="34" charset="0"/>
                <a:cs typeface="Arial" panose="020B0604020202020204" pitchFamily="34" charset="0"/>
              </a:rPr>
              <a:t>TRAFFIC DENSITY CALCULATED</a:t>
            </a:r>
            <a:endParaRPr kumimoji="0" lang="en-IN" sz="1600" b="1"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Light"/>
            </a:endParaRPr>
          </a:p>
        </p:txBody>
      </p:sp>
    </p:spTree>
    <p:extLst>
      <p:ext uri="{BB962C8B-B14F-4D97-AF65-F5344CB8AC3E}">
        <p14:creationId xmlns:p14="http://schemas.microsoft.com/office/powerpoint/2010/main" val="658851245"/>
      </p:ext>
    </p:extLst>
  </p:cSld>
  <p:clrMapOvr>
    <a:masterClrMapping/>
  </p:clrMapOvr>
  <p:transition spd="med"/>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30"/>
          <p:cNvGrpSpPr/>
          <p:nvPr/>
        </p:nvGrpSpPr>
        <p:grpSpPr>
          <a:xfrm>
            <a:off x="10252192" y="8706154"/>
            <a:ext cx="2468479" cy="904535"/>
            <a:chOff x="0" y="0"/>
            <a:chExt cx="2468477" cy="904533"/>
          </a:xfrm>
        </p:grpSpPr>
        <p:pic>
          <p:nvPicPr>
            <p:cNvPr id="3" name="image2.png"/>
            <p:cNvPicPr>
              <a:picLocks noChangeAspect="1"/>
            </p:cNvPicPr>
            <p:nvPr/>
          </p:nvPicPr>
          <p:blipFill>
            <a:blip r:embed="rId2">
              <a:extLst/>
            </a:blip>
            <a:stretch>
              <a:fillRect/>
            </a:stretch>
          </p:blipFill>
          <p:spPr>
            <a:xfrm>
              <a:off x="1545393" y="0"/>
              <a:ext cx="923085" cy="904534"/>
            </a:xfrm>
            <a:prstGeom prst="rect">
              <a:avLst/>
            </a:prstGeom>
            <a:ln w="12700" cap="flat">
              <a:noFill/>
              <a:miter lim="400000"/>
            </a:ln>
            <a:effectLst/>
          </p:spPr>
        </p:pic>
        <p:pic>
          <p:nvPicPr>
            <p:cNvPr id="4" name="image3.png"/>
            <p:cNvPicPr>
              <a:picLocks noChangeAspect="1"/>
            </p:cNvPicPr>
            <p:nvPr/>
          </p:nvPicPr>
          <p:blipFill>
            <a:blip r:embed="rId3">
              <a:extLst/>
            </a:blip>
            <a:stretch>
              <a:fillRect/>
            </a:stretch>
          </p:blipFill>
          <p:spPr>
            <a:xfrm>
              <a:off x="0" y="181499"/>
              <a:ext cx="1466769" cy="668999"/>
            </a:xfrm>
            <a:prstGeom prst="rect">
              <a:avLst/>
            </a:prstGeom>
            <a:ln w="12700" cap="flat">
              <a:noFill/>
              <a:miter lim="400000"/>
            </a:ln>
            <a:effectLst/>
          </p:spPr>
        </p:pic>
      </p:grpSp>
      <p:sp>
        <p:nvSpPr>
          <p:cNvPr id="5" name="Shape 127"/>
          <p:cNvSpPr/>
          <p:nvPr/>
        </p:nvSpPr>
        <p:spPr>
          <a:xfrm>
            <a:off x="-152136" y="8635867"/>
            <a:ext cx="13309072" cy="1"/>
          </a:xfrm>
          <a:prstGeom prst="line">
            <a:avLst/>
          </a:prstGeom>
          <a:ln w="25400">
            <a:solidFill>
              <a:srgbClr val="050000"/>
            </a:solidFill>
          </a:ln>
        </p:spPr>
        <p:txBody>
          <a:bodyPr lIns="45718" tIns="45718" rIns="45718" bIns="45718"/>
          <a:lstStyle/>
          <a:p>
            <a:endParaRPr/>
          </a:p>
        </p:txBody>
      </p:sp>
      <p:pic>
        <p:nvPicPr>
          <p:cNvPr id="6" name="HACKATHON Poster 2016-03.png"/>
          <p:cNvPicPr>
            <a:picLocks noChangeAspect="1"/>
          </p:cNvPicPr>
          <p:nvPr/>
        </p:nvPicPr>
        <p:blipFill>
          <a:blip r:embed="rId4">
            <a:extLst/>
          </a:blip>
          <a:stretch>
            <a:fillRect/>
          </a:stretch>
        </p:blipFill>
        <p:spPr>
          <a:xfrm>
            <a:off x="80411" y="8601168"/>
            <a:ext cx="1304200" cy="1241507"/>
          </a:xfrm>
          <a:prstGeom prst="rect">
            <a:avLst/>
          </a:prstGeom>
          <a:ln w="12700">
            <a:miter lim="400000"/>
          </a:ln>
        </p:spPr>
      </p:pic>
      <p:sp>
        <p:nvSpPr>
          <p:cNvPr id="7" name="Rectangle 6"/>
          <p:cNvSpPr/>
          <p:nvPr/>
        </p:nvSpPr>
        <p:spPr>
          <a:xfrm>
            <a:off x="0" y="3709"/>
            <a:ext cx="13004800" cy="1015663"/>
          </a:xfrm>
          <a:prstGeom prst="rect">
            <a:avLst/>
          </a:prstGeom>
          <a:noFill/>
        </p:spPr>
        <p:txBody>
          <a:bodyPr wrap="square" lIns="91440" tIns="45720" rIns="91440" bIns="45720">
            <a:spAutoFit/>
          </a:bodyPr>
          <a:lstStyle/>
          <a:p>
            <a:pPr algn="ctr"/>
            <a:r>
              <a:rPr lang="en-US" sz="6000" dirty="0" smtClean="0">
                <a:ln w="0"/>
                <a:solidFill>
                  <a:schemeClr val="accent1"/>
                </a:solidFill>
                <a:effectLst>
                  <a:outerShdw blurRad="38100" dist="25400" dir="5400000" algn="ctr" rotWithShape="0">
                    <a:srgbClr val="6E747A">
                      <a:alpha val="43000"/>
                    </a:srgbClr>
                  </a:outerShdw>
                </a:effectLst>
                <a:latin typeface="Algerian" panose="04020705040A02060702" pitchFamily="82" charset="0"/>
              </a:rPr>
              <a:t>GPS SYSTEM</a:t>
            </a:r>
            <a:endParaRPr lang="en-US" sz="6000" b="0" cap="none" spc="0" dirty="0">
              <a:ln w="0"/>
              <a:solidFill>
                <a:schemeClr val="accent1"/>
              </a:solidFill>
              <a:effectLst>
                <a:outerShdw blurRad="38100" dist="25400" dir="5400000" algn="ctr" rotWithShape="0">
                  <a:srgbClr val="6E747A">
                    <a:alpha val="43000"/>
                  </a:srgbClr>
                </a:outerShdw>
              </a:effectLst>
              <a:latin typeface="Algerian" panose="04020705040A02060702" pitchFamily="82" charset="0"/>
            </a:endParaRPr>
          </a:p>
        </p:txBody>
      </p:sp>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78100" y="1271157"/>
            <a:ext cx="7848600" cy="7048500"/>
          </a:xfrm>
          <a:prstGeom prst="rect">
            <a:avLst/>
          </a:prstGeom>
        </p:spPr>
      </p:pic>
    </p:spTree>
    <p:extLst>
      <p:ext uri="{BB962C8B-B14F-4D97-AF65-F5344CB8AC3E}">
        <p14:creationId xmlns:p14="http://schemas.microsoft.com/office/powerpoint/2010/main" val="3768869125"/>
      </p:ext>
    </p:extLst>
  </p:cSld>
  <p:clrMapOvr>
    <a:masterClrMapping/>
  </p:clrMapOvr>
  <p:transition spd="med"/>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30"/>
          <p:cNvGrpSpPr/>
          <p:nvPr/>
        </p:nvGrpSpPr>
        <p:grpSpPr>
          <a:xfrm>
            <a:off x="10252192" y="8706154"/>
            <a:ext cx="2468479" cy="904535"/>
            <a:chOff x="0" y="0"/>
            <a:chExt cx="2468477" cy="904533"/>
          </a:xfrm>
        </p:grpSpPr>
        <p:pic>
          <p:nvPicPr>
            <p:cNvPr id="3" name="image2.png"/>
            <p:cNvPicPr>
              <a:picLocks noChangeAspect="1"/>
            </p:cNvPicPr>
            <p:nvPr/>
          </p:nvPicPr>
          <p:blipFill>
            <a:blip r:embed="rId2">
              <a:extLst/>
            </a:blip>
            <a:stretch>
              <a:fillRect/>
            </a:stretch>
          </p:blipFill>
          <p:spPr>
            <a:xfrm>
              <a:off x="1545393" y="0"/>
              <a:ext cx="923085" cy="904534"/>
            </a:xfrm>
            <a:prstGeom prst="rect">
              <a:avLst/>
            </a:prstGeom>
            <a:ln w="12700" cap="flat">
              <a:noFill/>
              <a:miter lim="400000"/>
            </a:ln>
            <a:effectLst/>
          </p:spPr>
        </p:pic>
        <p:pic>
          <p:nvPicPr>
            <p:cNvPr id="4" name="image3.png"/>
            <p:cNvPicPr>
              <a:picLocks noChangeAspect="1"/>
            </p:cNvPicPr>
            <p:nvPr/>
          </p:nvPicPr>
          <p:blipFill>
            <a:blip r:embed="rId3">
              <a:extLst/>
            </a:blip>
            <a:stretch>
              <a:fillRect/>
            </a:stretch>
          </p:blipFill>
          <p:spPr>
            <a:xfrm>
              <a:off x="0" y="181499"/>
              <a:ext cx="1466769" cy="668999"/>
            </a:xfrm>
            <a:prstGeom prst="rect">
              <a:avLst/>
            </a:prstGeom>
            <a:ln w="12700" cap="flat">
              <a:noFill/>
              <a:miter lim="400000"/>
            </a:ln>
            <a:effectLst/>
          </p:spPr>
        </p:pic>
      </p:grpSp>
      <p:sp>
        <p:nvSpPr>
          <p:cNvPr id="5" name="Shape 127"/>
          <p:cNvSpPr/>
          <p:nvPr/>
        </p:nvSpPr>
        <p:spPr>
          <a:xfrm>
            <a:off x="-152136" y="8635867"/>
            <a:ext cx="13309072" cy="1"/>
          </a:xfrm>
          <a:prstGeom prst="line">
            <a:avLst/>
          </a:prstGeom>
          <a:ln w="25400">
            <a:solidFill>
              <a:srgbClr val="050000"/>
            </a:solidFill>
          </a:ln>
        </p:spPr>
        <p:txBody>
          <a:bodyPr lIns="45718" tIns="45718" rIns="45718" bIns="45718"/>
          <a:lstStyle/>
          <a:p>
            <a:endParaRPr/>
          </a:p>
        </p:txBody>
      </p:sp>
      <p:pic>
        <p:nvPicPr>
          <p:cNvPr id="6" name="HACKATHON Poster 2016-03.png"/>
          <p:cNvPicPr>
            <a:picLocks noChangeAspect="1"/>
          </p:cNvPicPr>
          <p:nvPr/>
        </p:nvPicPr>
        <p:blipFill>
          <a:blip r:embed="rId4">
            <a:extLst/>
          </a:blip>
          <a:stretch>
            <a:fillRect/>
          </a:stretch>
        </p:blipFill>
        <p:spPr>
          <a:xfrm>
            <a:off x="80411" y="8601168"/>
            <a:ext cx="1304200" cy="1241507"/>
          </a:xfrm>
          <a:prstGeom prst="rect">
            <a:avLst/>
          </a:prstGeom>
          <a:ln w="12700">
            <a:miter lim="400000"/>
          </a:ln>
        </p:spPr>
      </p:pic>
      <p:sp>
        <p:nvSpPr>
          <p:cNvPr id="7" name="Rectangle 6"/>
          <p:cNvSpPr/>
          <p:nvPr/>
        </p:nvSpPr>
        <p:spPr>
          <a:xfrm>
            <a:off x="0" y="224135"/>
            <a:ext cx="13004800" cy="923330"/>
          </a:xfrm>
          <a:prstGeom prst="rect">
            <a:avLst/>
          </a:prstGeom>
          <a:noFill/>
        </p:spPr>
        <p:txBody>
          <a:bodyPr wrap="square" lIns="91440" tIns="45720" rIns="91440" bIns="45720">
            <a:spAutoFit/>
          </a:bodyPr>
          <a:lstStyle/>
          <a:p>
            <a:pPr algn="ctr"/>
            <a:r>
              <a:rPr lang="en-US" sz="5400" b="0" cap="none" spc="0" dirty="0" smtClean="0">
                <a:ln w="0"/>
                <a:solidFill>
                  <a:schemeClr val="accent1"/>
                </a:solidFill>
                <a:effectLst>
                  <a:outerShdw blurRad="38100" dist="25400" dir="5400000" algn="ctr" rotWithShape="0">
                    <a:srgbClr val="6E747A">
                      <a:alpha val="43000"/>
                    </a:srgbClr>
                  </a:outerShdw>
                </a:effectLst>
                <a:latin typeface="Algerian" panose="04020705040A02060702" pitchFamily="82" charset="0"/>
              </a:rPr>
              <a:t>ANDROID  APP</a:t>
            </a:r>
            <a:endParaRPr lang="en-US" sz="5400" b="0" cap="none" spc="0" dirty="0">
              <a:ln w="0"/>
              <a:solidFill>
                <a:schemeClr val="accent1"/>
              </a:solidFill>
              <a:effectLst>
                <a:outerShdw blurRad="38100" dist="25400" dir="5400000" algn="ctr" rotWithShape="0">
                  <a:srgbClr val="6E747A">
                    <a:alpha val="43000"/>
                  </a:srgbClr>
                </a:outerShdw>
              </a:effectLst>
              <a:latin typeface="Algerian" panose="04020705040A02060702" pitchFamily="82" charset="0"/>
            </a:endParaRPr>
          </a:p>
        </p:txBody>
      </p:sp>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22022" y="1236188"/>
            <a:ext cx="3927109" cy="6986982"/>
          </a:xfrm>
          <a:prstGeom prst="rect">
            <a:avLst/>
          </a:prstGeom>
        </p:spPr>
      </p:pic>
      <p:pic>
        <p:nvPicPr>
          <p:cNvPr id="12" name="Pictur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33459" y="1380874"/>
            <a:ext cx="3927054" cy="6986885"/>
          </a:xfrm>
          <a:prstGeom prst="rect">
            <a:avLst/>
          </a:prstGeom>
        </p:spPr>
      </p:pic>
      <p:pic>
        <p:nvPicPr>
          <p:cNvPr id="14" name="Picture 1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12608" y="1272332"/>
            <a:ext cx="4168892" cy="6950838"/>
          </a:xfrm>
          <a:prstGeom prst="rect">
            <a:avLst/>
          </a:prstGeom>
        </p:spPr>
      </p:pic>
    </p:spTree>
    <p:extLst>
      <p:ext uri="{BB962C8B-B14F-4D97-AF65-F5344CB8AC3E}">
        <p14:creationId xmlns:p14="http://schemas.microsoft.com/office/powerpoint/2010/main" val="462879636"/>
      </p:ext>
    </p:extLst>
  </p:cSld>
  <p:clrMapOvr>
    <a:masterClrMapping/>
  </p:clrMapOvr>
  <p:transition spd="med"/>
  <p:timing>
    <p:tnLst>
      <p:par>
        <p:cTn id="1" dur="indefinite" restart="never" nodeType="tmRoot"/>
      </p:par>
    </p:tnLst>
  </p:timing>
</p:sld>
</file>

<file path=ppt/theme/theme1.xml><?xml version="1.0" encoding="utf-8"?>
<a:theme xmlns:a="http://schemas.openxmlformats.org/drawingml/2006/main" name="White">
  <a:themeElements>
    <a:clrScheme name="White">
      <a:dk1>
        <a:srgbClr val="000000"/>
      </a:dk1>
      <a:lt1>
        <a:srgbClr val="FFFFFF"/>
      </a:lt1>
      <a:dk2>
        <a:srgbClr val="A7A7A7"/>
      </a:dk2>
      <a:lt2>
        <a:srgbClr val="535353"/>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Neue"/>
        <a:ea typeface="Helvetica Neue"/>
        <a:cs typeface="Helvetica Neue"/>
      </a:majorFont>
      <a:minorFont>
        <a:latin typeface="Helvetica"/>
        <a:ea typeface="Helvetica"/>
        <a:cs typeface="Helvetica"/>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38100" dist="25400" dir="54000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Helvetica Light"/>
            <a:ea typeface="Helvetica Light"/>
            <a:cs typeface="Helvetica Light"/>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5400" dir="5400000" rotWithShape="0">
            <a:srgbClr val="000000">
              <a:alpha val="50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Helvetica Light"/>
            <a:ea typeface="Helvetica Light"/>
            <a:cs typeface="Helvetica Light"/>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A7A7A7"/>
      </a:dk2>
      <a:lt2>
        <a:srgbClr val="535353"/>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Neue"/>
        <a:ea typeface="Helvetica Neue"/>
        <a:cs typeface="Helvetica Neue"/>
      </a:majorFont>
      <a:minorFont>
        <a:latin typeface="Helvetica"/>
        <a:ea typeface="Helvetica"/>
        <a:cs typeface="Helvetica"/>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38100" dist="25400" dir="54000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Helvetica Light"/>
            <a:ea typeface="Helvetica Light"/>
            <a:cs typeface="Helvetica Light"/>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5400" dir="5400000" rotWithShape="0">
            <a:srgbClr val="000000">
              <a:alpha val="50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Helvetica Light"/>
            <a:ea typeface="Helvetica Light"/>
            <a:cs typeface="Helvetica Light"/>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262</TotalTime>
  <Words>389</Words>
  <Application>Microsoft Office PowerPoint</Application>
  <PresentationFormat>Custom</PresentationFormat>
  <Paragraphs>57</Paragraphs>
  <Slides>15</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15</vt:i4>
      </vt:variant>
    </vt:vector>
  </HeadingPairs>
  <TitlesOfParts>
    <vt:vector size="24" baseType="lpstr">
      <vt:lpstr>Algerian</vt:lpstr>
      <vt:lpstr>Arial</vt:lpstr>
      <vt:lpstr>Bookman Old Style</vt:lpstr>
      <vt:lpstr>Calibri</vt:lpstr>
      <vt:lpstr>Helvetica</vt:lpstr>
      <vt:lpstr>Helvetica Light</vt:lpstr>
      <vt:lpstr>Helvetica Neue</vt:lpstr>
      <vt:lpstr>Wingdings</vt:lpstr>
      <vt:lpstr>White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AMAN DUBEY</dc:creator>
  <cp:lastModifiedBy>AMAN DUBEY</cp:lastModifiedBy>
  <cp:revision>30</cp:revision>
  <dcterms:modified xsi:type="dcterms:W3CDTF">2016-02-14T14:40:56Z</dcterms:modified>
</cp:coreProperties>
</file>